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1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1137" r:id="rId9"/>
    <p:sldId id="1138" r:id="rId10"/>
    <p:sldId id="1139" r:id="rId11"/>
    <p:sldId id="1140" r:id="rId12"/>
    <p:sldId id="281" r:id="rId13"/>
    <p:sldId id="282" r:id="rId14"/>
    <p:sldId id="283" r:id="rId15"/>
    <p:sldId id="285" r:id="rId16"/>
    <p:sldId id="286" r:id="rId17"/>
    <p:sldId id="284" r:id="rId18"/>
    <p:sldId id="325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300" r:id="rId30"/>
    <p:sldId id="297" r:id="rId31"/>
    <p:sldId id="298" r:id="rId32"/>
    <p:sldId id="299" r:id="rId33"/>
    <p:sldId id="308" r:id="rId34"/>
    <p:sldId id="309" r:id="rId35"/>
    <p:sldId id="310" r:id="rId36"/>
    <p:sldId id="311" r:id="rId37"/>
    <p:sldId id="312" r:id="rId38"/>
    <p:sldId id="315" r:id="rId39"/>
    <p:sldId id="314" r:id="rId40"/>
    <p:sldId id="313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266" r:id="rId51"/>
    <p:sldId id="326" r:id="rId52"/>
    <p:sldId id="267" r:id="rId53"/>
    <p:sldId id="268" r:id="rId54"/>
    <p:sldId id="269" r:id="rId55"/>
    <p:sldId id="270" r:id="rId56"/>
    <p:sldId id="271" r:id="rId57"/>
    <p:sldId id="273" r:id="rId58"/>
    <p:sldId id="274" r:id="rId59"/>
    <p:sldId id="275" r:id="rId60"/>
    <p:sldId id="276" r:id="rId61"/>
    <p:sldId id="278" r:id="rId62"/>
    <p:sldId id="277" r:id="rId63"/>
    <p:sldId id="279" r:id="rId64"/>
    <p:sldId id="28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64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237E6-E2F9-42F9-AFEA-5C6DA6AF1AE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A6571-281C-4290-9416-E5FFEDF3D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A6571-281C-4290-9416-E5FFEDF3D2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4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2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2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3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2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5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54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7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7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5132C-F8AB-475C-98A3-64CCDCE9558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89B89-01D1-47B0-A791-EBA26C402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1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p3"/><Relationship Id="rId3" Type="http://schemas.microsoft.com/office/2007/relationships/media" Target="../media/media7.mp3"/><Relationship Id="rId7" Type="http://schemas.microsoft.com/office/2007/relationships/media" Target="../media/media9.mp3"/><Relationship Id="rId12" Type="http://schemas.openxmlformats.org/officeDocument/2006/relationships/image" Target="../media/image34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audio" Target="../media/media8.mp3"/><Relationship Id="rId11" Type="http://schemas.openxmlformats.org/officeDocument/2006/relationships/slideLayout" Target="../slideLayouts/slideLayout2.xml"/><Relationship Id="rId5" Type="http://schemas.microsoft.com/office/2007/relationships/media" Target="../media/media8.mp3"/><Relationship Id="rId10" Type="http://schemas.openxmlformats.org/officeDocument/2006/relationships/audio" Target="../media/media10.mp3"/><Relationship Id="rId4" Type="http://schemas.openxmlformats.org/officeDocument/2006/relationships/audio" Target="../media/media7.mp3"/><Relationship Id="rId9" Type="http://schemas.microsoft.com/office/2007/relationships/media" Target="../media/media10.mp3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mp3"/><Relationship Id="rId3" Type="http://schemas.microsoft.com/office/2007/relationships/media" Target="../media/media12.mp3"/><Relationship Id="rId7" Type="http://schemas.microsoft.com/office/2007/relationships/media" Target="../media/media14.mp3"/><Relationship Id="rId12" Type="http://schemas.openxmlformats.org/officeDocument/2006/relationships/image" Target="../media/image34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audio" Target="../media/media13.mp3"/><Relationship Id="rId11" Type="http://schemas.openxmlformats.org/officeDocument/2006/relationships/slideLayout" Target="../slideLayouts/slideLayout2.xml"/><Relationship Id="rId5" Type="http://schemas.microsoft.com/office/2007/relationships/media" Target="../media/media13.mp3"/><Relationship Id="rId10" Type="http://schemas.openxmlformats.org/officeDocument/2006/relationships/audio" Target="../media/media15.mp3"/><Relationship Id="rId4" Type="http://schemas.openxmlformats.org/officeDocument/2006/relationships/audio" Target="../media/media12.mp3"/><Relationship Id="rId9" Type="http://schemas.microsoft.com/office/2007/relationships/media" Target="../media/media15.mp3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9.mp3"/><Relationship Id="rId3" Type="http://schemas.microsoft.com/office/2007/relationships/media" Target="../media/media17.mp3"/><Relationship Id="rId7" Type="http://schemas.microsoft.com/office/2007/relationships/media" Target="../media/media19.mp3"/><Relationship Id="rId12" Type="http://schemas.openxmlformats.org/officeDocument/2006/relationships/image" Target="../media/image34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audio" Target="../media/media18.mp3"/><Relationship Id="rId11" Type="http://schemas.openxmlformats.org/officeDocument/2006/relationships/slideLayout" Target="../slideLayouts/slideLayout2.xml"/><Relationship Id="rId5" Type="http://schemas.microsoft.com/office/2007/relationships/media" Target="../media/media18.mp3"/><Relationship Id="rId10" Type="http://schemas.openxmlformats.org/officeDocument/2006/relationships/audio" Target="../media/media20.mp3"/><Relationship Id="rId4" Type="http://schemas.openxmlformats.org/officeDocument/2006/relationships/audio" Target="../media/media17.mp3"/><Relationship Id="rId9" Type="http://schemas.microsoft.com/office/2007/relationships/media" Target="../media/media20.mp3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4.mp3"/><Relationship Id="rId3" Type="http://schemas.microsoft.com/office/2007/relationships/media" Target="../media/media22.mp3"/><Relationship Id="rId7" Type="http://schemas.microsoft.com/office/2007/relationships/media" Target="../media/media24.mp3"/><Relationship Id="rId12" Type="http://schemas.openxmlformats.org/officeDocument/2006/relationships/image" Target="../media/image34.png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audio" Target="../media/media23.mp3"/><Relationship Id="rId11" Type="http://schemas.openxmlformats.org/officeDocument/2006/relationships/slideLayout" Target="../slideLayouts/slideLayout2.xml"/><Relationship Id="rId5" Type="http://schemas.microsoft.com/office/2007/relationships/media" Target="../media/media23.mp3"/><Relationship Id="rId10" Type="http://schemas.openxmlformats.org/officeDocument/2006/relationships/audio" Target="../media/media25.mp3"/><Relationship Id="rId4" Type="http://schemas.openxmlformats.org/officeDocument/2006/relationships/audio" Target="../media/media22.mp3"/><Relationship Id="rId9" Type="http://schemas.microsoft.com/office/2007/relationships/media" Target="../media/media25.mp3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9.mp3"/><Relationship Id="rId3" Type="http://schemas.microsoft.com/office/2007/relationships/media" Target="../media/media27.mp3"/><Relationship Id="rId7" Type="http://schemas.microsoft.com/office/2007/relationships/media" Target="../media/media29.mp3"/><Relationship Id="rId12" Type="http://schemas.openxmlformats.org/officeDocument/2006/relationships/image" Target="../media/image34.png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audio" Target="../media/media28.mp3"/><Relationship Id="rId11" Type="http://schemas.openxmlformats.org/officeDocument/2006/relationships/slideLayout" Target="../slideLayouts/slideLayout2.xml"/><Relationship Id="rId5" Type="http://schemas.microsoft.com/office/2007/relationships/media" Target="../media/media28.mp3"/><Relationship Id="rId10" Type="http://schemas.openxmlformats.org/officeDocument/2006/relationships/audio" Target="../media/media30.mp3"/><Relationship Id="rId4" Type="http://schemas.openxmlformats.org/officeDocument/2006/relationships/audio" Target="../media/media27.mp3"/><Relationship Id="rId9" Type="http://schemas.microsoft.com/office/2007/relationships/media" Target="../media/media30.mp3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34.mp3"/><Relationship Id="rId3" Type="http://schemas.microsoft.com/office/2007/relationships/media" Target="../media/media32.mp3"/><Relationship Id="rId7" Type="http://schemas.microsoft.com/office/2007/relationships/media" Target="../media/media34.mp3"/><Relationship Id="rId12" Type="http://schemas.openxmlformats.org/officeDocument/2006/relationships/image" Target="../media/image34.png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audio" Target="../media/media33.mp3"/><Relationship Id="rId11" Type="http://schemas.openxmlformats.org/officeDocument/2006/relationships/slideLayout" Target="../slideLayouts/slideLayout2.xml"/><Relationship Id="rId5" Type="http://schemas.microsoft.com/office/2007/relationships/media" Target="../media/media33.mp3"/><Relationship Id="rId10" Type="http://schemas.openxmlformats.org/officeDocument/2006/relationships/audio" Target="../media/media35.mp3"/><Relationship Id="rId4" Type="http://schemas.openxmlformats.org/officeDocument/2006/relationships/audio" Target="../media/media32.mp3"/><Relationship Id="rId9" Type="http://schemas.microsoft.com/office/2007/relationships/media" Target="../media/media35.mp3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39.mp3"/><Relationship Id="rId3" Type="http://schemas.microsoft.com/office/2007/relationships/media" Target="../media/media37.mp3"/><Relationship Id="rId7" Type="http://schemas.microsoft.com/office/2007/relationships/media" Target="../media/media39.mp3"/><Relationship Id="rId12" Type="http://schemas.openxmlformats.org/officeDocument/2006/relationships/image" Target="../media/image34.png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6" Type="http://schemas.openxmlformats.org/officeDocument/2006/relationships/audio" Target="../media/media38.mp3"/><Relationship Id="rId11" Type="http://schemas.openxmlformats.org/officeDocument/2006/relationships/slideLayout" Target="../slideLayouts/slideLayout2.xml"/><Relationship Id="rId5" Type="http://schemas.microsoft.com/office/2007/relationships/media" Target="../media/media38.mp3"/><Relationship Id="rId10" Type="http://schemas.openxmlformats.org/officeDocument/2006/relationships/audio" Target="../media/media40.mp3"/><Relationship Id="rId4" Type="http://schemas.openxmlformats.org/officeDocument/2006/relationships/audio" Target="../media/media37.mp3"/><Relationship Id="rId9" Type="http://schemas.microsoft.com/office/2007/relationships/media" Target="../media/media40.mp3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42.mp3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2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microsoft.com/office/2007/relationships/media" Target="../media/media3.mp3"/><Relationship Id="rId7" Type="http://schemas.microsoft.com/office/2007/relationships/media" Target="../media/media5.mp3"/><Relationship Id="rId12" Type="http://schemas.openxmlformats.org/officeDocument/2006/relationships/image" Target="../media/image3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slideLayout" Target="../slideLayouts/slideLayout2.xml"/><Relationship Id="rId5" Type="http://schemas.microsoft.com/office/2007/relationships/media" Target="../media/media4.mp3"/><Relationship Id="rId10" Type="http://schemas.openxmlformats.org/officeDocument/2006/relationships/audio" Target="../media/media1.mp3"/><Relationship Id="rId4" Type="http://schemas.openxmlformats.org/officeDocument/2006/relationships/audio" Target="../media/media3.mp3"/><Relationship Id="rId9" Type="http://schemas.microsoft.com/office/2007/relationships/media" Target="../media/media1.mp3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7.mp3"/><Relationship Id="rId3" Type="http://schemas.microsoft.com/office/2007/relationships/media" Target="../media/media45.mp3"/><Relationship Id="rId7" Type="http://schemas.microsoft.com/office/2007/relationships/media" Target="../media/media47.mp3"/><Relationship Id="rId12" Type="http://schemas.openxmlformats.org/officeDocument/2006/relationships/image" Target="../media/image34.png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6" Type="http://schemas.openxmlformats.org/officeDocument/2006/relationships/audio" Target="../media/media46.mp3"/><Relationship Id="rId11" Type="http://schemas.openxmlformats.org/officeDocument/2006/relationships/slideLayout" Target="../slideLayouts/slideLayout2.xml"/><Relationship Id="rId5" Type="http://schemas.microsoft.com/office/2007/relationships/media" Target="../media/media46.mp3"/><Relationship Id="rId10" Type="http://schemas.openxmlformats.org/officeDocument/2006/relationships/audio" Target="../media/media48.mp3"/><Relationship Id="rId4" Type="http://schemas.openxmlformats.org/officeDocument/2006/relationships/audio" Target="../media/media45.mp3"/><Relationship Id="rId9" Type="http://schemas.microsoft.com/office/2007/relationships/media" Target="../media/media48.mp3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52.mp3"/><Relationship Id="rId3" Type="http://schemas.microsoft.com/office/2007/relationships/media" Target="../media/media50.mp3"/><Relationship Id="rId7" Type="http://schemas.microsoft.com/office/2007/relationships/media" Target="../media/media52.mp3"/><Relationship Id="rId12" Type="http://schemas.openxmlformats.org/officeDocument/2006/relationships/image" Target="../media/image34.png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6" Type="http://schemas.openxmlformats.org/officeDocument/2006/relationships/audio" Target="../media/media51.mp3"/><Relationship Id="rId11" Type="http://schemas.openxmlformats.org/officeDocument/2006/relationships/slideLayout" Target="../slideLayouts/slideLayout2.xml"/><Relationship Id="rId5" Type="http://schemas.microsoft.com/office/2007/relationships/media" Target="../media/media51.mp3"/><Relationship Id="rId10" Type="http://schemas.openxmlformats.org/officeDocument/2006/relationships/audio" Target="../media/media53.mp3"/><Relationship Id="rId4" Type="http://schemas.openxmlformats.org/officeDocument/2006/relationships/audio" Target="../media/media50.mp3"/><Relationship Id="rId9" Type="http://schemas.microsoft.com/office/2007/relationships/media" Target="../media/media53.mp3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57.mp3"/><Relationship Id="rId3" Type="http://schemas.microsoft.com/office/2007/relationships/media" Target="../media/media55.mp3"/><Relationship Id="rId7" Type="http://schemas.microsoft.com/office/2007/relationships/media" Target="../media/media57.mp3"/><Relationship Id="rId12" Type="http://schemas.openxmlformats.org/officeDocument/2006/relationships/image" Target="../media/image34.png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6" Type="http://schemas.openxmlformats.org/officeDocument/2006/relationships/audio" Target="../media/media56.mp3"/><Relationship Id="rId11" Type="http://schemas.openxmlformats.org/officeDocument/2006/relationships/slideLayout" Target="../slideLayouts/slideLayout2.xml"/><Relationship Id="rId5" Type="http://schemas.microsoft.com/office/2007/relationships/media" Target="../media/media56.mp3"/><Relationship Id="rId10" Type="http://schemas.openxmlformats.org/officeDocument/2006/relationships/audio" Target="../media/media58.mp3"/><Relationship Id="rId4" Type="http://schemas.openxmlformats.org/officeDocument/2006/relationships/audio" Target="../media/media55.mp3"/><Relationship Id="rId9" Type="http://schemas.microsoft.com/office/2007/relationships/media" Target="../media/media58.mp3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62.mp3"/><Relationship Id="rId13" Type="http://schemas.openxmlformats.org/officeDocument/2006/relationships/slideLayout" Target="../slideLayouts/slideLayout2.xml"/><Relationship Id="rId3" Type="http://schemas.microsoft.com/office/2007/relationships/media" Target="../media/media60.mp3"/><Relationship Id="rId7" Type="http://schemas.microsoft.com/office/2007/relationships/media" Target="../media/media62.mp3"/><Relationship Id="rId12" Type="http://schemas.openxmlformats.org/officeDocument/2006/relationships/audio" Target="../media/media64.mp3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6" Type="http://schemas.openxmlformats.org/officeDocument/2006/relationships/audio" Target="../media/media61.mp3"/><Relationship Id="rId11" Type="http://schemas.microsoft.com/office/2007/relationships/media" Target="../media/media64.mp3"/><Relationship Id="rId5" Type="http://schemas.microsoft.com/office/2007/relationships/media" Target="../media/media61.mp3"/><Relationship Id="rId15" Type="http://schemas.openxmlformats.org/officeDocument/2006/relationships/image" Target="../media/image34.png"/><Relationship Id="rId10" Type="http://schemas.openxmlformats.org/officeDocument/2006/relationships/audio" Target="../media/media63.mp3"/><Relationship Id="rId4" Type="http://schemas.openxmlformats.org/officeDocument/2006/relationships/audio" Target="../media/media60.mp3"/><Relationship Id="rId9" Type="http://schemas.microsoft.com/office/2007/relationships/media" Target="../media/media63.mp3"/><Relationship Id="rId1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68.mp3"/><Relationship Id="rId3" Type="http://schemas.microsoft.com/office/2007/relationships/media" Target="../media/media66.mp3"/><Relationship Id="rId7" Type="http://schemas.microsoft.com/office/2007/relationships/media" Target="../media/media68.mp3"/><Relationship Id="rId12" Type="http://schemas.openxmlformats.org/officeDocument/2006/relationships/image" Target="../media/image34.png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6" Type="http://schemas.openxmlformats.org/officeDocument/2006/relationships/audio" Target="../media/media67.mp3"/><Relationship Id="rId11" Type="http://schemas.openxmlformats.org/officeDocument/2006/relationships/slideLayout" Target="../slideLayouts/slideLayout2.xml"/><Relationship Id="rId5" Type="http://schemas.microsoft.com/office/2007/relationships/media" Target="../media/media67.mp3"/><Relationship Id="rId10" Type="http://schemas.openxmlformats.org/officeDocument/2006/relationships/audio" Target="../media/media69.mp3"/><Relationship Id="rId4" Type="http://schemas.openxmlformats.org/officeDocument/2006/relationships/audio" Target="../media/media66.mp3"/><Relationship Id="rId9" Type="http://schemas.microsoft.com/office/2007/relationships/media" Target="../media/media69.mp3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73.mp3"/><Relationship Id="rId3" Type="http://schemas.microsoft.com/office/2007/relationships/media" Target="../media/media71.mp3"/><Relationship Id="rId7" Type="http://schemas.microsoft.com/office/2007/relationships/media" Target="../media/media73.mp3"/><Relationship Id="rId12" Type="http://schemas.openxmlformats.org/officeDocument/2006/relationships/image" Target="../media/image34.png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6" Type="http://schemas.openxmlformats.org/officeDocument/2006/relationships/audio" Target="../media/media72.mp3"/><Relationship Id="rId11" Type="http://schemas.openxmlformats.org/officeDocument/2006/relationships/slideLayout" Target="../slideLayouts/slideLayout2.xml"/><Relationship Id="rId5" Type="http://schemas.microsoft.com/office/2007/relationships/media" Target="../media/media72.mp3"/><Relationship Id="rId10" Type="http://schemas.openxmlformats.org/officeDocument/2006/relationships/audio" Target="../media/media74.mp3"/><Relationship Id="rId4" Type="http://schemas.openxmlformats.org/officeDocument/2006/relationships/audio" Target="../media/media71.mp3"/><Relationship Id="rId9" Type="http://schemas.microsoft.com/office/2007/relationships/media" Target="../media/media74.mp3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media78.mp3"/><Relationship Id="rId13" Type="http://schemas.openxmlformats.org/officeDocument/2006/relationships/slideLayout" Target="../slideLayouts/slideLayout2.xml"/><Relationship Id="rId3" Type="http://schemas.microsoft.com/office/2007/relationships/media" Target="../media/media76.mp3"/><Relationship Id="rId7" Type="http://schemas.microsoft.com/office/2007/relationships/media" Target="../media/media78.mp3"/><Relationship Id="rId12" Type="http://schemas.openxmlformats.org/officeDocument/2006/relationships/audio" Target="../media/media80.mp3"/><Relationship Id="rId2" Type="http://schemas.openxmlformats.org/officeDocument/2006/relationships/audio" Target="../media/media75.mp3"/><Relationship Id="rId1" Type="http://schemas.microsoft.com/office/2007/relationships/media" Target="../media/media75.mp3"/><Relationship Id="rId6" Type="http://schemas.openxmlformats.org/officeDocument/2006/relationships/audio" Target="../media/media77.mp3"/><Relationship Id="rId11" Type="http://schemas.microsoft.com/office/2007/relationships/media" Target="../media/media80.mp3"/><Relationship Id="rId5" Type="http://schemas.microsoft.com/office/2007/relationships/media" Target="../media/media77.mp3"/><Relationship Id="rId10" Type="http://schemas.openxmlformats.org/officeDocument/2006/relationships/audio" Target="../media/media79.mp3"/><Relationship Id="rId4" Type="http://schemas.openxmlformats.org/officeDocument/2006/relationships/audio" Target="../media/media76.mp3"/><Relationship Id="rId9" Type="http://schemas.microsoft.com/office/2007/relationships/media" Target="../media/media79.mp3"/><Relationship Id="rId1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media84.mp3"/><Relationship Id="rId3" Type="http://schemas.microsoft.com/office/2007/relationships/media" Target="../media/media82.mp3"/><Relationship Id="rId7" Type="http://schemas.microsoft.com/office/2007/relationships/media" Target="../media/media84.mp3"/><Relationship Id="rId12" Type="http://schemas.openxmlformats.org/officeDocument/2006/relationships/image" Target="../media/image34.png"/><Relationship Id="rId2" Type="http://schemas.openxmlformats.org/officeDocument/2006/relationships/audio" Target="../media/media81.mp3"/><Relationship Id="rId1" Type="http://schemas.microsoft.com/office/2007/relationships/media" Target="../media/media81.mp3"/><Relationship Id="rId6" Type="http://schemas.openxmlformats.org/officeDocument/2006/relationships/audio" Target="../media/media83.mp3"/><Relationship Id="rId11" Type="http://schemas.openxmlformats.org/officeDocument/2006/relationships/slideLayout" Target="../slideLayouts/slideLayout2.xml"/><Relationship Id="rId5" Type="http://schemas.microsoft.com/office/2007/relationships/media" Target="../media/media83.mp3"/><Relationship Id="rId10" Type="http://schemas.openxmlformats.org/officeDocument/2006/relationships/audio" Target="../media/media85.mp3"/><Relationship Id="rId4" Type="http://schemas.openxmlformats.org/officeDocument/2006/relationships/audio" Target="../media/media82.mp3"/><Relationship Id="rId9" Type="http://schemas.microsoft.com/office/2007/relationships/media" Target="../media/media85.mp3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media89.mp3"/><Relationship Id="rId3" Type="http://schemas.microsoft.com/office/2007/relationships/media" Target="../media/media87.mp3"/><Relationship Id="rId7" Type="http://schemas.microsoft.com/office/2007/relationships/media" Target="../media/media89.mp3"/><Relationship Id="rId12" Type="http://schemas.openxmlformats.org/officeDocument/2006/relationships/image" Target="../media/image34.png"/><Relationship Id="rId2" Type="http://schemas.openxmlformats.org/officeDocument/2006/relationships/audio" Target="../media/media86.mp3"/><Relationship Id="rId1" Type="http://schemas.microsoft.com/office/2007/relationships/media" Target="../media/media86.mp3"/><Relationship Id="rId6" Type="http://schemas.openxmlformats.org/officeDocument/2006/relationships/audio" Target="../media/media88.mp3"/><Relationship Id="rId11" Type="http://schemas.openxmlformats.org/officeDocument/2006/relationships/slideLayout" Target="../slideLayouts/slideLayout2.xml"/><Relationship Id="rId5" Type="http://schemas.microsoft.com/office/2007/relationships/media" Target="../media/media88.mp3"/><Relationship Id="rId10" Type="http://schemas.openxmlformats.org/officeDocument/2006/relationships/audio" Target="../media/media90.mp3"/><Relationship Id="rId4" Type="http://schemas.openxmlformats.org/officeDocument/2006/relationships/audio" Target="../media/media87.mp3"/><Relationship Id="rId9" Type="http://schemas.microsoft.com/office/2007/relationships/media" Target="../media/media90.mp3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media94.mp3"/><Relationship Id="rId3" Type="http://schemas.microsoft.com/office/2007/relationships/media" Target="../media/media92.mp3"/><Relationship Id="rId7" Type="http://schemas.microsoft.com/office/2007/relationships/media" Target="../media/media94.mp3"/><Relationship Id="rId2" Type="http://schemas.openxmlformats.org/officeDocument/2006/relationships/audio" Target="../media/media91.mp3"/><Relationship Id="rId1" Type="http://schemas.microsoft.com/office/2007/relationships/media" Target="../media/media91.mp3"/><Relationship Id="rId6" Type="http://schemas.openxmlformats.org/officeDocument/2006/relationships/audio" Target="../media/media93.mp3"/><Relationship Id="rId5" Type="http://schemas.microsoft.com/office/2007/relationships/media" Target="../media/media93.mp3"/><Relationship Id="rId10" Type="http://schemas.openxmlformats.org/officeDocument/2006/relationships/image" Target="../media/image34.png"/><Relationship Id="rId4" Type="http://schemas.openxmlformats.org/officeDocument/2006/relationships/audio" Target="../media/media92.mp3"/><Relationship Id="rId9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9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5.mp3"/><Relationship Id="rId1" Type="http://schemas.microsoft.com/office/2007/relationships/media" Target="../media/media95.mp3"/><Relationship Id="rId6" Type="http://schemas.openxmlformats.org/officeDocument/2006/relationships/audio" Target="../media/media97.mp3"/><Relationship Id="rId5" Type="http://schemas.microsoft.com/office/2007/relationships/media" Target="../media/media97.mp3"/><Relationship Id="rId4" Type="http://schemas.openxmlformats.org/officeDocument/2006/relationships/audio" Target="../media/media96.mp3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1.mp3"/><Relationship Id="rId3" Type="http://schemas.microsoft.com/office/2007/relationships/media" Target="../media/media99.mp3"/><Relationship Id="rId7" Type="http://schemas.microsoft.com/office/2007/relationships/media" Target="../media/media101.mp3"/><Relationship Id="rId12" Type="http://schemas.openxmlformats.org/officeDocument/2006/relationships/image" Target="../media/image34.png"/><Relationship Id="rId2" Type="http://schemas.openxmlformats.org/officeDocument/2006/relationships/audio" Target="../media/media98.mp3"/><Relationship Id="rId1" Type="http://schemas.microsoft.com/office/2007/relationships/media" Target="../media/media98.mp3"/><Relationship Id="rId6" Type="http://schemas.openxmlformats.org/officeDocument/2006/relationships/audio" Target="../media/media100.mp3"/><Relationship Id="rId11" Type="http://schemas.openxmlformats.org/officeDocument/2006/relationships/slideLayout" Target="../slideLayouts/slideLayout2.xml"/><Relationship Id="rId5" Type="http://schemas.microsoft.com/office/2007/relationships/media" Target="../media/media100.mp3"/><Relationship Id="rId10" Type="http://schemas.openxmlformats.org/officeDocument/2006/relationships/audio" Target="../media/media102.mp3"/><Relationship Id="rId4" Type="http://schemas.openxmlformats.org/officeDocument/2006/relationships/audio" Target="../media/media99.mp3"/><Relationship Id="rId9" Type="http://schemas.microsoft.com/office/2007/relationships/media" Target="../media/media102.mp3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6.mp3"/><Relationship Id="rId3" Type="http://schemas.microsoft.com/office/2007/relationships/media" Target="../media/media104.mp3"/><Relationship Id="rId7" Type="http://schemas.microsoft.com/office/2007/relationships/media" Target="../media/media106.mp3"/><Relationship Id="rId12" Type="http://schemas.openxmlformats.org/officeDocument/2006/relationships/image" Target="../media/image34.png"/><Relationship Id="rId2" Type="http://schemas.openxmlformats.org/officeDocument/2006/relationships/audio" Target="../media/media103.mp3"/><Relationship Id="rId1" Type="http://schemas.microsoft.com/office/2007/relationships/media" Target="../media/media103.mp3"/><Relationship Id="rId6" Type="http://schemas.openxmlformats.org/officeDocument/2006/relationships/audio" Target="../media/media105.mp3"/><Relationship Id="rId11" Type="http://schemas.openxmlformats.org/officeDocument/2006/relationships/slideLayout" Target="../slideLayouts/slideLayout2.xml"/><Relationship Id="rId5" Type="http://schemas.microsoft.com/office/2007/relationships/media" Target="../media/media105.mp3"/><Relationship Id="rId10" Type="http://schemas.openxmlformats.org/officeDocument/2006/relationships/audio" Target="../media/media107.mp3"/><Relationship Id="rId4" Type="http://schemas.openxmlformats.org/officeDocument/2006/relationships/audio" Target="../media/media104.mp3"/><Relationship Id="rId9" Type="http://schemas.microsoft.com/office/2007/relationships/media" Target="../media/media107.mp3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1.mp3"/><Relationship Id="rId3" Type="http://schemas.microsoft.com/office/2007/relationships/media" Target="../media/media109.mp3"/><Relationship Id="rId7" Type="http://schemas.microsoft.com/office/2007/relationships/media" Target="../media/media111.mp3"/><Relationship Id="rId2" Type="http://schemas.openxmlformats.org/officeDocument/2006/relationships/audio" Target="../media/media108.mp3"/><Relationship Id="rId1" Type="http://schemas.microsoft.com/office/2007/relationships/media" Target="../media/media108.mp3"/><Relationship Id="rId6" Type="http://schemas.openxmlformats.org/officeDocument/2006/relationships/audio" Target="../media/media110.mp3"/><Relationship Id="rId5" Type="http://schemas.microsoft.com/office/2007/relationships/media" Target="../media/media110.mp3"/><Relationship Id="rId10" Type="http://schemas.openxmlformats.org/officeDocument/2006/relationships/image" Target="../media/image34.png"/><Relationship Id="rId4" Type="http://schemas.openxmlformats.org/officeDocument/2006/relationships/audio" Target="../media/media109.mp3"/><Relationship Id="rId9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5.mp3"/><Relationship Id="rId3" Type="http://schemas.microsoft.com/office/2007/relationships/media" Target="../media/media113.mp3"/><Relationship Id="rId7" Type="http://schemas.microsoft.com/office/2007/relationships/media" Target="../media/media115.mp3"/><Relationship Id="rId12" Type="http://schemas.openxmlformats.org/officeDocument/2006/relationships/image" Target="../media/image34.png"/><Relationship Id="rId2" Type="http://schemas.openxmlformats.org/officeDocument/2006/relationships/audio" Target="../media/media112.mp3"/><Relationship Id="rId1" Type="http://schemas.microsoft.com/office/2007/relationships/media" Target="../media/media112.mp3"/><Relationship Id="rId6" Type="http://schemas.openxmlformats.org/officeDocument/2006/relationships/audio" Target="../media/media114.mp3"/><Relationship Id="rId11" Type="http://schemas.openxmlformats.org/officeDocument/2006/relationships/slideLayout" Target="../slideLayouts/slideLayout2.xml"/><Relationship Id="rId5" Type="http://schemas.microsoft.com/office/2007/relationships/media" Target="../media/media114.mp3"/><Relationship Id="rId10" Type="http://schemas.openxmlformats.org/officeDocument/2006/relationships/audio" Target="../media/media116.mp3"/><Relationship Id="rId4" Type="http://schemas.openxmlformats.org/officeDocument/2006/relationships/audio" Target="../media/media113.mp3"/><Relationship Id="rId9" Type="http://schemas.microsoft.com/office/2007/relationships/media" Target="../media/media116.mp3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1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7.mp3"/><Relationship Id="rId1" Type="http://schemas.microsoft.com/office/2007/relationships/media" Target="../media/media117.mp3"/><Relationship Id="rId6" Type="http://schemas.openxmlformats.org/officeDocument/2006/relationships/audio" Target="../media/media119.mp3"/><Relationship Id="rId5" Type="http://schemas.microsoft.com/office/2007/relationships/media" Target="../media/media119.mp3"/><Relationship Id="rId4" Type="http://schemas.openxmlformats.org/officeDocument/2006/relationships/audio" Target="../media/media118.mp3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3.mp3"/><Relationship Id="rId3" Type="http://schemas.microsoft.com/office/2007/relationships/media" Target="../media/media121.mp3"/><Relationship Id="rId7" Type="http://schemas.microsoft.com/office/2007/relationships/media" Target="../media/media123.mp3"/><Relationship Id="rId12" Type="http://schemas.openxmlformats.org/officeDocument/2006/relationships/image" Target="../media/image34.png"/><Relationship Id="rId2" Type="http://schemas.openxmlformats.org/officeDocument/2006/relationships/audio" Target="../media/media120.mp3"/><Relationship Id="rId1" Type="http://schemas.microsoft.com/office/2007/relationships/media" Target="../media/media120.mp3"/><Relationship Id="rId6" Type="http://schemas.openxmlformats.org/officeDocument/2006/relationships/audio" Target="../media/media122.mp3"/><Relationship Id="rId11" Type="http://schemas.openxmlformats.org/officeDocument/2006/relationships/slideLayout" Target="../slideLayouts/slideLayout2.xml"/><Relationship Id="rId5" Type="http://schemas.microsoft.com/office/2007/relationships/media" Target="../media/media122.mp3"/><Relationship Id="rId10" Type="http://schemas.openxmlformats.org/officeDocument/2006/relationships/audio" Target="../media/media124.mp3"/><Relationship Id="rId4" Type="http://schemas.openxmlformats.org/officeDocument/2006/relationships/audio" Target="../media/media121.mp3"/><Relationship Id="rId9" Type="http://schemas.microsoft.com/office/2007/relationships/media" Target="../media/media124.mp3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2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25.mp3"/><Relationship Id="rId1" Type="http://schemas.microsoft.com/office/2007/relationships/media" Target="../media/media125.mp3"/><Relationship Id="rId6" Type="http://schemas.openxmlformats.org/officeDocument/2006/relationships/audio" Target="../media/media127.mp3"/><Relationship Id="rId5" Type="http://schemas.microsoft.com/office/2007/relationships/media" Target="../media/media127.mp3"/><Relationship Id="rId4" Type="http://schemas.openxmlformats.org/officeDocument/2006/relationships/audio" Target="../media/media126.mp3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1.mp3"/><Relationship Id="rId3" Type="http://schemas.microsoft.com/office/2007/relationships/media" Target="../media/media129.mp3"/><Relationship Id="rId7" Type="http://schemas.microsoft.com/office/2007/relationships/media" Target="../media/media131.mp3"/><Relationship Id="rId12" Type="http://schemas.openxmlformats.org/officeDocument/2006/relationships/image" Target="../media/image34.png"/><Relationship Id="rId2" Type="http://schemas.openxmlformats.org/officeDocument/2006/relationships/audio" Target="../media/media128.mp3"/><Relationship Id="rId1" Type="http://schemas.microsoft.com/office/2007/relationships/media" Target="../media/media128.mp3"/><Relationship Id="rId6" Type="http://schemas.openxmlformats.org/officeDocument/2006/relationships/audio" Target="../media/media130.mp3"/><Relationship Id="rId11" Type="http://schemas.openxmlformats.org/officeDocument/2006/relationships/slideLayout" Target="../slideLayouts/slideLayout2.xml"/><Relationship Id="rId5" Type="http://schemas.microsoft.com/office/2007/relationships/media" Target="../media/media130.mp3"/><Relationship Id="rId10" Type="http://schemas.openxmlformats.org/officeDocument/2006/relationships/audio" Target="../media/media132.mp3"/><Relationship Id="rId4" Type="http://schemas.openxmlformats.org/officeDocument/2006/relationships/audio" Target="../media/media129.mp3"/><Relationship Id="rId9" Type="http://schemas.microsoft.com/office/2007/relationships/media" Target="../media/media132.mp3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6.mp3"/><Relationship Id="rId3" Type="http://schemas.microsoft.com/office/2007/relationships/media" Target="../media/media134.mp3"/><Relationship Id="rId7" Type="http://schemas.microsoft.com/office/2007/relationships/media" Target="../media/media136.mp3"/><Relationship Id="rId12" Type="http://schemas.openxmlformats.org/officeDocument/2006/relationships/image" Target="../media/image34.png"/><Relationship Id="rId2" Type="http://schemas.openxmlformats.org/officeDocument/2006/relationships/audio" Target="../media/media133.mp3"/><Relationship Id="rId1" Type="http://schemas.microsoft.com/office/2007/relationships/media" Target="../media/media133.mp3"/><Relationship Id="rId6" Type="http://schemas.openxmlformats.org/officeDocument/2006/relationships/audio" Target="../media/media135.mp3"/><Relationship Id="rId11" Type="http://schemas.openxmlformats.org/officeDocument/2006/relationships/slideLayout" Target="../slideLayouts/slideLayout2.xml"/><Relationship Id="rId5" Type="http://schemas.microsoft.com/office/2007/relationships/media" Target="../media/media135.mp3"/><Relationship Id="rId10" Type="http://schemas.openxmlformats.org/officeDocument/2006/relationships/audio" Target="../media/media137.mp3"/><Relationship Id="rId4" Type="http://schemas.openxmlformats.org/officeDocument/2006/relationships/audio" Target="../media/media134.mp3"/><Relationship Id="rId9" Type="http://schemas.microsoft.com/office/2007/relationships/media" Target="../media/media137.mp3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1.mp3"/><Relationship Id="rId3" Type="http://schemas.microsoft.com/office/2007/relationships/media" Target="../media/media139.mp3"/><Relationship Id="rId7" Type="http://schemas.microsoft.com/office/2007/relationships/media" Target="../media/media141.mp3"/><Relationship Id="rId12" Type="http://schemas.openxmlformats.org/officeDocument/2006/relationships/image" Target="../media/image34.png"/><Relationship Id="rId2" Type="http://schemas.openxmlformats.org/officeDocument/2006/relationships/audio" Target="../media/media138.mp3"/><Relationship Id="rId1" Type="http://schemas.microsoft.com/office/2007/relationships/media" Target="../media/media138.mp3"/><Relationship Id="rId6" Type="http://schemas.openxmlformats.org/officeDocument/2006/relationships/audio" Target="../media/media140.mp3"/><Relationship Id="rId11" Type="http://schemas.openxmlformats.org/officeDocument/2006/relationships/slideLayout" Target="../slideLayouts/slideLayout2.xml"/><Relationship Id="rId5" Type="http://schemas.microsoft.com/office/2007/relationships/media" Target="../media/media140.mp3"/><Relationship Id="rId10" Type="http://schemas.openxmlformats.org/officeDocument/2006/relationships/audio" Target="../media/media142.mp3"/><Relationship Id="rId4" Type="http://schemas.openxmlformats.org/officeDocument/2006/relationships/audio" Target="../media/media139.mp3"/><Relationship Id="rId9" Type="http://schemas.microsoft.com/office/2007/relationships/media" Target="../media/media142.mp3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6.mp3"/><Relationship Id="rId3" Type="http://schemas.microsoft.com/office/2007/relationships/media" Target="../media/media144.mp3"/><Relationship Id="rId7" Type="http://schemas.microsoft.com/office/2007/relationships/media" Target="../media/media146.mp3"/><Relationship Id="rId12" Type="http://schemas.openxmlformats.org/officeDocument/2006/relationships/image" Target="../media/image34.png"/><Relationship Id="rId2" Type="http://schemas.openxmlformats.org/officeDocument/2006/relationships/audio" Target="../media/media143.mp3"/><Relationship Id="rId1" Type="http://schemas.microsoft.com/office/2007/relationships/media" Target="../media/media143.mp3"/><Relationship Id="rId6" Type="http://schemas.openxmlformats.org/officeDocument/2006/relationships/audio" Target="../media/media145.mp3"/><Relationship Id="rId11" Type="http://schemas.openxmlformats.org/officeDocument/2006/relationships/slideLayout" Target="../slideLayouts/slideLayout2.xml"/><Relationship Id="rId5" Type="http://schemas.microsoft.com/office/2007/relationships/media" Target="../media/media145.mp3"/><Relationship Id="rId10" Type="http://schemas.openxmlformats.org/officeDocument/2006/relationships/audio" Target="../media/media147.mp3"/><Relationship Id="rId4" Type="http://schemas.openxmlformats.org/officeDocument/2006/relationships/audio" Target="../media/media144.mp3"/><Relationship Id="rId9" Type="http://schemas.microsoft.com/office/2007/relationships/media" Target="../media/media147.mp3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1.mp3"/><Relationship Id="rId3" Type="http://schemas.microsoft.com/office/2007/relationships/media" Target="../media/media149.mp3"/><Relationship Id="rId7" Type="http://schemas.microsoft.com/office/2007/relationships/media" Target="../media/media151.mp3"/><Relationship Id="rId12" Type="http://schemas.openxmlformats.org/officeDocument/2006/relationships/image" Target="../media/image34.png"/><Relationship Id="rId2" Type="http://schemas.openxmlformats.org/officeDocument/2006/relationships/audio" Target="../media/media148.mp3"/><Relationship Id="rId1" Type="http://schemas.microsoft.com/office/2007/relationships/media" Target="../media/media148.mp3"/><Relationship Id="rId6" Type="http://schemas.openxmlformats.org/officeDocument/2006/relationships/audio" Target="../media/media150.mp3"/><Relationship Id="rId11" Type="http://schemas.openxmlformats.org/officeDocument/2006/relationships/slideLayout" Target="../slideLayouts/slideLayout2.xml"/><Relationship Id="rId5" Type="http://schemas.microsoft.com/office/2007/relationships/media" Target="../media/media150.mp3"/><Relationship Id="rId10" Type="http://schemas.openxmlformats.org/officeDocument/2006/relationships/audio" Target="../media/media152.mp3"/><Relationship Id="rId4" Type="http://schemas.openxmlformats.org/officeDocument/2006/relationships/audio" Target="../media/media149.mp3"/><Relationship Id="rId9" Type="http://schemas.microsoft.com/office/2007/relationships/media" Target="../media/media152.mp3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microsoft.com/office/2007/relationships/media" Target="../media/media2.mp3"/><Relationship Id="rId21" Type="http://schemas.openxmlformats.org/officeDocument/2006/relationships/image" Target="../media/image33.png"/><Relationship Id="rId7" Type="http://schemas.microsoft.com/office/2007/relationships/media" Target="../media/media4.mp3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audio" Target="../media/media1.mp3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2.xml"/><Relationship Id="rId5" Type="http://schemas.microsoft.com/office/2007/relationships/media" Target="../media/media3.mp3"/><Relationship Id="rId15" Type="http://schemas.openxmlformats.org/officeDocument/2006/relationships/image" Target="../media/image27.png"/><Relationship Id="rId10" Type="http://schemas.openxmlformats.org/officeDocument/2006/relationships/audio" Target="../media/media5.mp3"/><Relationship Id="rId19" Type="http://schemas.openxmlformats.org/officeDocument/2006/relationships/image" Target="../media/image31.pn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68.jpeg"/><Relationship Id="rId3" Type="http://schemas.microsoft.com/office/2007/relationships/media" Target="../media/media153.mp3"/><Relationship Id="rId7" Type="http://schemas.openxmlformats.org/officeDocument/2006/relationships/slideLayout" Target="../slideLayouts/slideLayout2.xml"/><Relationship Id="rId12" Type="http://schemas.microsoft.com/office/2007/relationships/hdphoto" Target="../media/hdphoto1.wdp"/><Relationship Id="rId2" Type="http://schemas.openxmlformats.org/officeDocument/2006/relationships/audio" Target="../media/media81.mp3"/><Relationship Id="rId1" Type="http://schemas.microsoft.com/office/2007/relationships/media" Target="../media/media81.mp3"/><Relationship Id="rId6" Type="http://schemas.openxmlformats.org/officeDocument/2006/relationships/audio" Target="../media/media154.mp3"/><Relationship Id="rId11" Type="http://schemas.openxmlformats.org/officeDocument/2006/relationships/image" Target="../media/image67.png"/><Relationship Id="rId5" Type="http://schemas.microsoft.com/office/2007/relationships/media" Target="../media/media154.mp3"/><Relationship Id="rId10" Type="http://schemas.openxmlformats.org/officeDocument/2006/relationships/image" Target="../media/image66.png"/><Relationship Id="rId4" Type="http://schemas.openxmlformats.org/officeDocument/2006/relationships/audio" Target="../media/media153.mp3"/><Relationship Id="rId9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5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55.mp3"/><Relationship Id="rId1" Type="http://schemas.microsoft.com/office/2007/relationships/media" Target="../media/media155.mp3"/><Relationship Id="rId6" Type="http://schemas.openxmlformats.org/officeDocument/2006/relationships/audio" Target="../media/media157.mp3"/><Relationship Id="rId11" Type="http://schemas.openxmlformats.org/officeDocument/2006/relationships/image" Target="../media/image71.png"/><Relationship Id="rId5" Type="http://schemas.microsoft.com/office/2007/relationships/media" Target="../media/media157.mp3"/><Relationship Id="rId10" Type="http://schemas.openxmlformats.org/officeDocument/2006/relationships/image" Target="../media/image70.png"/><Relationship Id="rId4" Type="http://schemas.openxmlformats.org/officeDocument/2006/relationships/audio" Target="../media/media156.mp3"/><Relationship Id="rId9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59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4.png"/><Relationship Id="rId2" Type="http://schemas.openxmlformats.org/officeDocument/2006/relationships/audio" Target="../media/media158.mp3"/><Relationship Id="rId1" Type="http://schemas.microsoft.com/office/2007/relationships/media" Target="../media/media158.mp3"/><Relationship Id="rId6" Type="http://schemas.openxmlformats.org/officeDocument/2006/relationships/audio" Target="../media/media160.mp3"/><Relationship Id="rId11" Type="http://schemas.microsoft.com/office/2007/relationships/hdphoto" Target="../media/hdphoto2.wdp"/><Relationship Id="rId5" Type="http://schemas.microsoft.com/office/2007/relationships/media" Target="../media/media160.mp3"/><Relationship Id="rId10" Type="http://schemas.openxmlformats.org/officeDocument/2006/relationships/image" Target="../media/image73.png"/><Relationship Id="rId4" Type="http://schemas.openxmlformats.org/officeDocument/2006/relationships/audio" Target="../media/media159.mp3"/><Relationship Id="rId9" Type="http://schemas.openxmlformats.org/officeDocument/2006/relationships/image" Target="../media/image72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62.mp3"/><Relationship Id="rId7" Type="http://schemas.openxmlformats.org/officeDocument/2006/relationships/slideLayout" Target="../slideLayouts/slideLayout2.xml"/><Relationship Id="rId12" Type="http://schemas.microsoft.com/office/2007/relationships/hdphoto" Target="../media/hdphoto3.wdp"/><Relationship Id="rId2" Type="http://schemas.openxmlformats.org/officeDocument/2006/relationships/audio" Target="../media/media161.mp3"/><Relationship Id="rId1" Type="http://schemas.microsoft.com/office/2007/relationships/media" Target="../media/media161.mp3"/><Relationship Id="rId6" Type="http://schemas.openxmlformats.org/officeDocument/2006/relationships/audio" Target="../media/media163.mp3"/><Relationship Id="rId11" Type="http://schemas.openxmlformats.org/officeDocument/2006/relationships/image" Target="../media/image77.png"/><Relationship Id="rId5" Type="http://schemas.microsoft.com/office/2007/relationships/media" Target="../media/media163.mp3"/><Relationship Id="rId10" Type="http://schemas.openxmlformats.org/officeDocument/2006/relationships/image" Target="../media/image76.jpeg"/><Relationship Id="rId4" Type="http://schemas.openxmlformats.org/officeDocument/2006/relationships/audio" Target="../media/media162.mp3"/><Relationship Id="rId9" Type="http://schemas.openxmlformats.org/officeDocument/2006/relationships/image" Target="../media/image75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65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0.png"/><Relationship Id="rId2" Type="http://schemas.openxmlformats.org/officeDocument/2006/relationships/audio" Target="../media/media164.mp3"/><Relationship Id="rId1" Type="http://schemas.microsoft.com/office/2007/relationships/media" Target="../media/media164.mp3"/><Relationship Id="rId6" Type="http://schemas.openxmlformats.org/officeDocument/2006/relationships/audio" Target="../media/media166.mp3"/><Relationship Id="rId11" Type="http://schemas.microsoft.com/office/2007/relationships/hdphoto" Target="../media/hdphoto4.wdp"/><Relationship Id="rId5" Type="http://schemas.microsoft.com/office/2007/relationships/media" Target="../media/media166.mp3"/><Relationship Id="rId10" Type="http://schemas.openxmlformats.org/officeDocument/2006/relationships/image" Target="../media/image79.png"/><Relationship Id="rId4" Type="http://schemas.openxmlformats.org/officeDocument/2006/relationships/audio" Target="../media/media165.mp3"/><Relationship Id="rId9" Type="http://schemas.openxmlformats.org/officeDocument/2006/relationships/image" Target="../media/image7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6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67.mp3"/><Relationship Id="rId1" Type="http://schemas.microsoft.com/office/2007/relationships/media" Target="../media/media167.mp3"/><Relationship Id="rId6" Type="http://schemas.openxmlformats.org/officeDocument/2006/relationships/audio" Target="../media/media169.mp3"/><Relationship Id="rId11" Type="http://schemas.openxmlformats.org/officeDocument/2006/relationships/image" Target="../media/image83.png"/><Relationship Id="rId5" Type="http://schemas.microsoft.com/office/2007/relationships/media" Target="../media/media169.mp3"/><Relationship Id="rId10" Type="http://schemas.openxmlformats.org/officeDocument/2006/relationships/image" Target="../media/image82.png"/><Relationship Id="rId4" Type="http://schemas.openxmlformats.org/officeDocument/2006/relationships/audio" Target="../media/media168.mp3"/><Relationship Id="rId9" Type="http://schemas.openxmlformats.org/officeDocument/2006/relationships/image" Target="../media/image8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7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70.mp3"/><Relationship Id="rId1" Type="http://schemas.microsoft.com/office/2007/relationships/media" Target="../media/media170.mp3"/><Relationship Id="rId6" Type="http://schemas.openxmlformats.org/officeDocument/2006/relationships/audio" Target="../media/media172.mp3"/><Relationship Id="rId11" Type="http://schemas.openxmlformats.org/officeDocument/2006/relationships/image" Target="../media/image86.jpeg"/><Relationship Id="rId5" Type="http://schemas.microsoft.com/office/2007/relationships/media" Target="../media/media172.mp3"/><Relationship Id="rId10" Type="http://schemas.openxmlformats.org/officeDocument/2006/relationships/image" Target="../media/image85.jpeg"/><Relationship Id="rId4" Type="http://schemas.openxmlformats.org/officeDocument/2006/relationships/audio" Target="../media/media171.mp3"/><Relationship Id="rId9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microsoft.com/office/2007/relationships/media" Target="../media/media17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73.mp3"/><Relationship Id="rId1" Type="http://schemas.microsoft.com/office/2007/relationships/media" Target="../media/media173.mp3"/><Relationship Id="rId6" Type="http://schemas.openxmlformats.org/officeDocument/2006/relationships/audio" Target="../media/media175.mp3"/><Relationship Id="rId11" Type="http://schemas.openxmlformats.org/officeDocument/2006/relationships/image" Target="../media/image89.png"/><Relationship Id="rId5" Type="http://schemas.microsoft.com/office/2007/relationships/media" Target="../media/media175.mp3"/><Relationship Id="rId10" Type="http://schemas.openxmlformats.org/officeDocument/2006/relationships/image" Target="../media/image88.jpeg"/><Relationship Id="rId4" Type="http://schemas.openxmlformats.org/officeDocument/2006/relationships/audio" Target="../media/media174.mp3"/><Relationship Id="rId9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7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76.mp3"/><Relationship Id="rId1" Type="http://schemas.microsoft.com/office/2007/relationships/media" Target="../media/media176.mp3"/><Relationship Id="rId6" Type="http://schemas.openxmlformats.org/officeDocument/2006/relationships/audio" Target="../media/media178.mp3"/><Relationship Id="rId11" Type="http://schemas.openxmlformats.org/officeDocument/2006/relationships/image" Target="../media/image92.png"/><Relationship Id="rId5" Type="http://schemas.microsoft.com/office/2007/relationships/media" Target="../media/media178.mp3"/><Relationship Id="rId10" Type="http://schemas.openxmlformats.org/officeDocument/2006/relationships/image" Target="../media/image91.jpeg"/><Relationship Id="rId4" Type="http://schemas.openxmlformats.org/officeDocument/2006/relationships/audio" Target="../media/media177.mp3"/><Relationship Id="rId9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95.png"/><Relationship Id="rId3" Type="http://schemas.microsoft.com/office/2007/relationships/media" Target="../media/media180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4.png"/><Relationship Id="rId2" Type="http://schemas.openxmlformats.org/officeDocument/2006/relationships/audio" Target="../media/media179.mp3"/><Relationship Id="rId1" Type="http://schemas.microsoft.com/office/2007/relationships/media" Target="../media/media179.mp3"/><Relationship Id="rId6" Type="http://schemas.openxmlformats.org/officeDocument/2006/relationships/audio" Target="../media/media181.mp3"/><Relationship Id="rId11" Type="http://schemas.microsoft.com/office/2007/relationships/hdphoto" Target="../media/hdphoto5.wdp"/><Relationship Id="rId5" Type="http://schemas.microsoft.com/office/2007/relationships/media" Target="../media/media181.mp3"/><Relationship Id="rId10" Type="http://schemas.openxmlformats.org/officeDocument/2006/relationships/image" Target="../media/image93.png"/><Relationship Id="rId4" Type="http://schemas.openxmlformats.org/officeDocument/2006/relationships/audio" Target="../media/media180.mp3"/><Relationship Id="rId9" Type="http://schemas.openxmlformats.org/officeDocument/2006/relationships/image" Target="../media/image34.png"/><Relationship Id="rId1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0.jpeg"/><Relationship Id="rId3" Type="http://schemas.microsoft.com/office/2007/relationships/media" Target="../media/media183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9.png"/><Relationship Id="rId2" Type="http://schemas.openxmlformats.org/officeDocument/2006/relationships/audio" Target="../media/media182.mp3"/><Relationship Id="rId1" Type="http://schemas.microsoft.com/office/2007/relationships/media" Target="../media/media182.mp3"/><Relationship Id="rId6" Type="http://schemas.openxmlformats.org/officeDocument/2006/relationships/audio" Target="../media/media184.mp3"/><Relationship Id="rId11" Type="http://schemas.microsoft.com/office/2007/relationships/hdphoto" Target="../media/hdphoto6.wdp"/><Relationship Id="rId5" Type="http://schemas.microsoft.com/office/2007/relationships/media" Target="../media/media184.mp3"/><Relationship Id="rId10" Type="http://schemas.openxmlformats.org/officeDocument/2006/relationships/image" Target="../media/image98.png"/><Relationship Id="rId4" Type="http://schemas.openxmlformats.org/officeDocument/2006/relationships/audio" Target="../media/media183.mp3"/><Relationship Id="rId9" Type="http://schemas.openxmlformats.org/officeDocument/2006/relationships/image" Target="../media/image97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86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3.jpg"/><Relationship Id="rId2" Type="http://schemas.openxmlformats.org/officeDocument/2006/relationships/audio" Target="../media/media185.mp3"/><Relationship Id="rId1" Type="http://schemas.microsoft.com/office/2007/relationships/media" Target="../media/media185.mp3"/><Relationship Id="rId6" Type="http://schemas.openxmlformats.org/officeDocument/2006/relationships/audio" Target="../media/media187.mp3"/><Relationship Id="rId11" Type="http://schemas.microsoft.com/office/2007/relationships/hdphoto" Target="../media/hdphoto7.wdp"/><Relationship Id="rId5" Type="http://schemas.microsoft.com/office/2007/relationships/media" Target="../media/media187.mp3"/><Relationship Id="rId10" Type="http://schemas.openxmlformats.org/officeDocument/2006/relationships/image" Target="../media/image102.png"/><Relationship Id="rId4" Type="http://schemas.openxmlformats.org/officeDocument/2006/relationships/audio" Target="../media/media186.mp3"/><Relationship Id="rId9" Type="http://schemas.openxmlformats.org/officeDocument/2006/relationships/image" Target="../media/image101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89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6.png"/><Relationship Id="rId2" Type="http://schemas.openxmlformats.org/officeDocument/2006/relationships/audio" Target="../media/media188.mp3"/><Relationship Id="rId1" Type="http://schemas.microsoft.com/office/2007/relationships/media" Target="../media/media188.mp3"/><Relationship Id="rId6" Type="http://schemas.openxmlformats.org/officeDocument/2006/relationships/audio" Target="../media/media190.mp3"/><Relationship Id="rId11" Type="http://schemas.microsoft.com/office/2007/relationships/hdphoto" Target="../media/hdphoto8.wdp"/><Relationship Id="rId5" Type="http://schemas.microsoft.com/office/2007/relationships/media" Target="../media/media190.mp3"/><Relationship Id="rId10" Type="http://schemas.openxmlformats.org/officeDocument/2006/relationships/image" Target="../media/image105.png"/><Relationship Id="rId4" Type="http://schemas.openxmlformats.org/officeDocument/2006/relationships/audio" Target="../media/media189.mp3"/><Relationship Id="rId9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microsoft.com/office/2007/relationships/media" Target="../media/media192.mp3"/><Relationship Id="rId7" Type="http://schemas.openxmlformats.org/officeDocument/2006/relationships/image" Target="../media/image107.jpeg"/><Relationship Id="rId2" Type="http://schemas.openxmlformats.org/officeDocument/2006/relationships/audio" Target="../media/media191.mp3"/><Relationship Id="rId1" Type="http://schemas.microsoft.com/office/2007/relationships/media" Target="../media/media191.mp3"/><Relationship Id="rId6" Type="http://schemas.openxmlformats.org/officeDocument/2006/relationships/image" Target="../media/image34.png"/><Relationship Id="rId11" Type="http://schemas.microsoft.com/office/2007/relationships/hdphoto" Target="../media/hdphoto10.wd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9.png"/><Relationship Id="rId4" Type="http://schemas.openxmlformats.org/officeDocument/2006/relationships/audio" Target="../media/media192.mp3"/><Relationship Id="rId9" Type="http://schemas.microsoft.com/office/2007/relationships/hdphoto" Target="../media/hdphoto9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microsoft.com/office/2007/relationships/media" Target="../media/media19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93.mp3"/><Relationship Id="rId1" Type="http://schemas.microsoft.com/office/2007/relationships/media" Target="../media/media193.mp3"/><Relationship Id="rId6" Type="http://schemas.openxmlformats.org/officeDocument/2006/relationships/audio" Target="../media/media195.mp3"/><Relationship Id="rId11" Type="http://schemas.openxmlformats.org/officeDocument/2006/relationships/image" Target="../media/image112.png"/><Relationship Id="rId5" Type="http://schemas.microsoft.com/office/2007/relationships/media" Target="../media/media195.mp3"/><Relationship Id="rId10" Type="http://schemas.openxmlformats.org/officeDocument/2006/relationships/image" Target="../media/image111.png"/><Relationship Id="rId4" Type="http://schemas.openxmlformats.org/officeDocument/2006/relationships/audio" Target="../media/media194.mp3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3882CB04-F5EF-4357-8FFA-617DAF702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" b="12049"/>
          <a:stretch/>
        </p:blipFill>
        <p:spPr>
          <a:xfrm>
            <a:off x="214007" y="262432"/>
            <a:ext cx="11591381" cy="63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679" t="3996" r="3580" b="16092"/>
          <a:stretch/>
        </p:blipFill>
        <p:spPr>
          <a:xfrm>
            <a:off x="7968937" y="259773"/>
            <a:ext cx="4223063" cy="14285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6EBD7B-B095-4CFC-885E-11C5E7EF985D}"/>
              </a:ext>
            </a:extLst>
          </p:cNvPr>
          <p:cNvSpPr/>
          <p:nvPr/>
        </p:nvSpPr>
        <p:spPr>
          <a:xfrm>
            <a:off x="0" y="597573"/>
            <a:ext cx="939086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ya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519483-CC1A-42E8-A01F-2FFE8321B2DE}"/>
              </a:ext>
            </a:extLst>
          </p:cNvPr>
          <p:cNvSpPr/>
          <p:nvPr/>
        </p:nvSpPr>
        <p:spPr>
          <a:xfrm>
            <a:off x="0" y="2860879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yu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76FDAE-23C5-424E-846A-F4D3266E6DCA}"/>
              </a:ext>
            </a:extLst>
          </p:cNvPr>
          <p:cNvSpPr/>
          <p:nvPr/>
        </p:nvSpPr>
        <p:spPr>
          <a:xfrm>
            <a:off x="0" y="4831501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yo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2883" t="5313" r="2751" b="3594"/>
          <a:stretch/>
        </p:blipFill>
        <p:spPr>
          <a:xfrm>
            <a:off x="860740" y="259773"/>
            <a:ext cx="4214135" cy="14195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3074" t="3365" r="2682" b="2012"/>
          <a:stretch/>
        </p:blipFill>
        <p:spPr>
          <a:xfrm>
            <a:off x="860740" y="2354735"/>
            <a:ext cx="4196278" cy="14374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2761" t="3467" r="1176" b="4357"/>
          <a:stretch/>
        </p:blipFill>
        <p:spPr>
          <a:xfrm>
            <a:off x="860740" y="4467552"/>
            <a:ext cx="5592015" cy="14244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16EBD7B-B095-4CFC-885E-11C5E7EF985D}"/>
              </a:ext>
            </a:extLst>
          </p:cNvPr>
          <p:cNvSpPr/>
          <p:nvPr/>
        </p:nvSpPr>
        <p:spPr>
          <a:xfrm>
            <a:off x="7029851" y="672535"/>
            <a:ext cx="939086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wa</a:t>
            </a:r>
          </a:p>
        </p:txBody>
      </p:sp>
    </p:spTree>
    <p:extLst>
      <p:ext uri="{BB962C8B-B14F-4D97-AF65-F5344CB8AC3E}">
        <p14:creationId xmlns:p14="http://schemas.microsoft.com/office/powerpoint/2010/main" val="61508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16EBD7B-B095-4CFC-885E-11C5E7EF985D}"/>
              </a:ext>
            </a:extLst>
          </p:cNvPr>
          <p:cNvSpPr/>
          <p:nvPr/>
        </p:nvSpPr>
        <p:spPr>
          <a:xfrm>
            <a:off x="0" y="327409"/>
            <a:ext cx="939086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19483-CC1A-42E8-A01F-2FFE8321B2DE}"/>
              </a:ext>
            </a:extLst>
          </p:cNvPr>
          <p:cNvSpPr/>
          <p:nvPr/>
        </p:nvSpPr>
        <p:spPr>
          <a:xfrm>
            <a:off x="-1" y="1751948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6FDAE-23C5-424E-846A-F4D3266E6DCA}"/>
              </a:ext>
            </a:extLst>
          </p:cNvPr>
          <p:cNvSpPr/>
          <p:nvPr/>
        </p:nvSpPr>
        <p:spPr>
          <a:xfrm>
            <a:off x="0" y="3225433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1513A3-ED50-4C4F-AB44-AF9B59744F0C}"/>
              </a:ext>
            </a:extLst>
          </p:cNvPr>
          <p:cNvSpPr/>
          <p:nvPr/>
        </p:nvSpPr>
        <p:spPr>
          <a:xfrm>
            <a:off x="-2" y="4551009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974DEF-A6F9-48D9-B6F2-B85330CC9168}"/>
              </a:ext>
            </a:extLst>
          </p:cNvPr>
          <p:cNvSpPr/>
          <p:nvPr/>
        </p:nvSpPr>
        <p:spPr>
          <a:xfrm>
            <a:off x="11045" y="5907028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ro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286" t="2850" r="3798" b="5393"/>
          <a:stretch/>
        </p:blipFill>
        <p:spPr>
          <a:xfrm>
            <a:off x="800099" y="1"/>
            <a:ext cx="3473727" cy="1177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603" t="6029" r="8505" b="8751"/>
          <a:stretch/>
        </p:blipFill>
        <p:spPr>
          <a:xfrm>
            <a:off x="800099" y="1464543"/>
            <a:ext cx="3451787" cy="11700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3158" t="5584" r="7520" b="20423"/>
          <a:stretch/>
        </p:blipFill>
        <p:spPr>
          <a:xfrm>
            <a:off x="800099" y="2921773"/>
            <a:ext cx="3444474" cy="11627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4301" t="3455" r="10684" b="12062"/>
          <a:stretch/>
        </p:blipFill>
        <p:spPr>
          <a:xfrm>
            <a:off x="800098" y="4259893"/>
            <a:ext cx="2289003" cy="11554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7839" t="10158" r="676" b="11083"/>
          <a:stretch/>
        </p:blipFill>
        <p:spPr>
          <a:xfrm>
            <a:off x="800099" y="5687902"/>
            <a:ext cx="4578005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6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あ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845877" y="25952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ア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い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09975" y="266931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う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73125" y="495525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ウ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え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497317" y="25952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エ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お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6" y="2600722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オ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6772266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675985" y="5995849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ん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699144" y="495525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3" name="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199" y="1254691"/>
            <a:ext cx="658171" cy="609600"/>
          </a:xfrm>
          <a:prstGeom prst="rect">
            <a:avLst/>
          </a:prstGeom>
        </p:spPr>
      </p:pic>
      <p:pic>
        <p:nvPicPr>
          <p:cNvPr id="34" name="o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199" y="3729851"/>
            <a:ext cx="609600" cy="609600"/>
          </a:xfrm>
          <a:prstGeom prst="rect">
            <a:avLst/>
          </a:prstGeom>
        </p:spPr>
      </p:pic>
      <p:pic>
        <p:nvPicPr>
          <p:cNvPr id="35" name="u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6149210"/>
            <a:ext cx="609600" cy="609600"/>
          </a:xfrm>
          <a:prstGeom prst="rect">
            <a:avLst/>
          </a:prstGeom>
        </p:spPr>
      </p:pic>
      <p:pic>
        <p:nvPicPr>
          <p:cNvPr id="36" name="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3711592"/>
            <a:ext cx="609600" cy="609600"/>
          </a:xfrm>
          <a:prstGeom prst="rect">
            <a:avLst/>
          </a:prstGeom>
        </p:spPr>
      </p:pic>
      <p:pic>
        <p:nvPicPr>
          <p:cNvPr id="37" name="a.mp3 (1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12198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9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あい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864539" y="310888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アイ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いい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388678" y="268790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イー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うい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31137" y="485278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ウイ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/>
              <a:t>えい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792450" y="20559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エー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おい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615167" y="267309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オイ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3" name="Japanese Dictionary - JapanesePod101.com (16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1207298"/>
            <a:ext cx="609600" cy="609600"/>
          </a:xfrm>
          <a:prstGeom prst="rect">
            <a:avLst/>
          </a:prstGeom>
        </p:spPr>
      </p:pic>
      <p:pic>
        <p:nvPicPr>
          <p:cNvPr id="34" name="Japanese Dictionary - JapanesePod101.com (17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200" y="1284043"/>
            <a:ext cx="609600" cy="609600"/>
          </a:xfrm>
          <a:prstGeom prst="rect">
            <a:avLst/>
          </a:prstGeom>
        </p:spPr>
      </p:pic>
      <p:pic>
        <p:nvPicPr>
          <p:cNvPr id="35" name="Japanese Dictionary - JapanesePod101.com (18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200" y="3747864"/>
            <a:ext cx="609600" cy="609600"/>
          </a:xfrm>
          <a:prstGeom prst="rect">
            <a:avLst/>
          </a:prstGeom>
        </p:spPr>
      </p:pic>
      <p:pic>
        <p:nvPicPr>
          <p:cNvPr id="36" name="ttsMP3.com_VoiceText_2022-9-5_9_41_10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48538" y="3747864"/>
            <a:ext cx="609600" cy="609600"/>
          </a:xfrm>
          <a:prstGeom prst="rect">
            <a:avLst/>
          </a:prstGeom>
        </p:spPr>
      </p:pic>
      <p:pic>
        <p:nvPicPr>
          <p:cNvPr id="2" name="うい">
            <a:hlinkClick r:id="" action="ppaction://media"/>
            <a:extLst>
              <a:ext uri="{FF2B5EF4-FFF2-40B4-BE49-F238E27FC236}">
                <a16:creationId xmlns:a16="http://schemas.microsoft.com/office/drawing/2014/main" id="{53FB8E88-4710-43E2-A3DD-5AA86977563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4" y="61212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0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70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88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57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626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あん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72574" y="3146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アン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いん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イン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うん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975927" y="495805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ウン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えん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568515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エン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おん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オン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5" name="Japanese Dictionary - JapanesePod101.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1221220"/>
            <a:ext cx="609600" cy="609600"/>
          </a:xfrm>
          <a:prstGeom prst="rect">
            <a:avLst/>
          </a:prstGeom>
        </p:spPr>
      </p:pic>
      <p:pic>
        <p:nvPicPr>
          <p:cNvPr id="36" name="Japanese Dictionary - JapanesePod101.com (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28316" y="3724934"/>
            <a:ext cx="609600" cy="609600"/>
          </a:xfrm>
          <a:prstGeom prst="rect">
            <a:avLst/>
          </a:prstGeom>
        </p:spPr>
      </p:pic>
      <p:pic>
        <p:nvPicPr>
          <p:cNvPr id="37" name="Japanese Dictionary - JapanesePod101.com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4" y="6115622"/>
            <a:ext cx="609600" cy="609600"/>
          </a:xfrm>
          <a:prstGeom prst="rect">
            <a:avLst/>
          </a:prstGeom>
        </p:spPr>
      </p:pic>
      <p:pic>
        <p:nvPicPr>
          <p:cNvPr id="38" name="Japanese Dictionary - JapanesePod101.com (3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199" y="1249550"/>
            <a:ext cx="609600" cy="609600"/>
          </a:xfrm>
          <a:prstGeom prst="rect">
            <a:avLst/>
          </a:prstGeom>
        </p:spPr>
      </p:pic>
      <p:pic>
        <p:nvPicPr>
          <p:cNvPr id="39" name="ttsMP3.com_VoiceText_2022-9-5_9_41_26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31215" y="3753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33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862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04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574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82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か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11192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カ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き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キ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く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975927" y="495805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ク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け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568515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ケ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5" name="k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199" y="3712477"/>
            <a:ext cx="609600" cy="609600"/>
          </a:xfrm>
          <a:prstGeom prst="rect">
            <a:avLst/>
          </a:prstGeom>
        </p:spPr>
      </p:pic>
      <p:pic>
        <p:nvPicPr>
          <p:cNvPr id="36" name="k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66064" y="1200636"/>
            <a:ext cx="609600" cy="609600"/>
          </a:xfrm>
          <a:prstGeom prst="rect">
            <a:avLst/>
          </a:prstGeom>
        </p:spPr>
      </p:pic>
      <p:pic>
        <p:nvPicPr>
          <p:cNvPr id="37" name="ku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24241" y="6139340"/>
            <a:ext cx="609600" cy="609600"/>
          </a:xfrm>
          <a:prstGeom prst="rect">
            <a:avLst/>
          </a:prstGeom>
        </p:spPr>
      </p:pic>
      <p:pic>
        <p:nvPicPr>
          <p:cNvPr id="38" name="k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30660" y="3712477"/>
            <a:ext cx="609600" cy="609600"/>
          </a:xfrm>
          <a:prstGeom prst="rect">
            <a:avLst/>
          </a:prstGeom>
        </p:spPr>
      </p:pic>
      <p:pic>
        <p:nvPicPr>
          <p:cNvPr id="39" name="ka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608" y="12072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5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44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57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9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469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95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かい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11192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カイ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きい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843104" y="2550542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キー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くい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975927" y="495805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クイ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けい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568515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ケー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こい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コイ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5" name="Japanese Dictionary - JapanesePod101.com (19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27547" y="1269320"/>
            <a:ext cx="609600" cy="609600"/>
          </a:xfrm>
          <a:prstGeom prst="rect">
            <a:avLst/>
          </a:prstGeom>
        </p:spPr>
      </p:pic>
      <p:pic>
        <p:nvPicPr>
          <p:cNvPr id="36" name="Japanese Dictionary - JapanesePod101.com (20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02904" y="3730718"/>
            <a:ext cx="609600" cy="609600"/>
          </a:xfrm>
          <a:prstGeom prst="rect">
            <a:avLst/>
          </a:prstGeom>
        </p:spPr>
      </p:pic>
      <p:pic>
        <p:nvPicPr>
          <p:cNvPr id="37" name="Japanese Dictionary - JapanesePod101.com (24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199" y="3730718"/>
            <a:ext cx="609600" cy="609600"/>
          </a:xfrm>
          <a:prstGeom prst="rect">
            <a:avLst/>
          </a:prstGeom>
        </p:spPr>
      </p:pic>
      <p:pic>
        <p:nvPicPr>
          <p:cNvPr id="38" name="ttsMP3.com_VoiceText_2022-9-5_9_40_48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199" y="1227003"/>
            <a:ext cx="609600" cy="609600"/>
          </a:xfrm>
          <a:prstGeom prst="rect">
            <a:avLst/>
          </a:prstGeom>
        </p:spPr>
      </p:pic>
      <p:pic>
        <p:nvPicPr>
          <p:cNvPr id="39" name="ttsMP3.com_VoiceText_2022-9-5_9_40_58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27547" y="60885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7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73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705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17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862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679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かん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11192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カン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きん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キン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くん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975927" y="495805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クン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けん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568515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ケン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こん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コン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2" name="Japanese Dictionary - JapanesePod101.com (6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1221220"/>
            <a:ext cx="609600" cy="609600"/>
          </a:xfrm>
          <a:prstGeom prst="rect">
            <a:avLst/>
          </a:prstGeom>
        </p:spPr>
      </p:pic>
      <p:pic>
        <p:nvPicPr>
          <p:cNvPr id="33" name="Japanese Dictionary - JapanesePod101.com (7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6107144"/>
            <a:ext cx="609600" cy="609600"/>
          </a:xfrm>
          <a:prstGeom prst="rect">
            <a:avLst/>
          </a:prstGeom>
        </p:spPr>
      </p:pic>
      <p:pic>
        <p:nvPicPr>
          <p:cNvPr id="34" name="Japanese Dictionary - JapanesePod101.com (8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90783" y="1200636"/>
            <a:ext cx="609600" cy="609600"/>
          </a:xfrm>
          <a:prstGeom prst="rect">
            <a:avLst/>
          </a:prstGeom>
        </p:spPr>
      </p:pic>
      <p:pic>
        <p:nvPicPr>
          <p:cNvPr id="35" name="ttsMP3.com_VoiceText_2022-9-5_9_41_36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3738693"/>
            <a:ext cx="609600" cy="609600"/>
          </a:xfrm>
          <a:prstGeom prst="rect">
            <a:avLst/>
          </a:prstGeom>
        </p:spPr>
      </p:pic>
      <p:pic>
        <p:nvPicPr>
          <p:cNvPr id="2" name="こん">
            <a:hlinkClick r:id="" action="ppaction://media"/>
            <a:extLst>
              <a:ext uri="{FF2B5EF4-FFF2-40B4-BE49-F238E27FC236}">
                <a16:creationId xmlns:a16="http://schemas.microsoft.com/office/drawing/2014/main" id="{877831F3-05FB-4459-9EE4-2D625CCAD8A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90783" y="37386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653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47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757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73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か</a:t>
            </a:r>
            <a:endParaRPr lang="en-US" sz="4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883200" y="354984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ガ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7" name="Rectangle 16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き</a:t>
            </a:r>
            <a:endParaRPr lang="en-US" sz="4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31137" y="26804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ギ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ectangle 19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く</a:t>
            </a:r>
            <a:endParaRPr lang="en-US" sz="4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975927" y="495805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グ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3" name="Rectangle 22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け</a:t>
            </a:r>
            <a:endParaRPr lang="en-US" sz="44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8497316" y="354984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ゲ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6" name="Rectangle 25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こ</a:t>
            </a:r>
            <a:endParaRPr lang="en-US" sz="44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8348027" y="278195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ゴ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9" name="X_g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56813" y="3802210"/>
            <a:ext cx="518402" cy="518402"/>
          </a:xfrm>
          <a:prstGeom prst="rect">
            <a:avLst/>
          </a:prstGeom>
        </p:spPr>
      </p:pic>
      <p:pic>
        <p:nvPicPr>
          <p:cNvPr id="40" name="X_gu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56813" y="6152430"/>
            <a:ext cx="518402" cy="518402"/>
          </a:xfrm>
          <a:prstGeom prst="rect">
            <a:avLst/>
          </a:prstGeom>
        </p:spPr>
      </p:pic>
      <p:pic>
        <p:nvPicPr>
          <p:cNvPr id="41" name="X_g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16794" y="1249032"/>
            <a:ext cx="518402" cy="518402"/>
          </a:xfrm>
          <a:prstGeom prst="rect">
            <a:avLst/>
          </a:prstGeom>
        </p:spPr>
      </p:pic>
      <p:pic>
        <p:nvPicPr>
          <p:cNvPr id="42" name="X_go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52314" y="3805893"/>
            <a:ext cx="535222" cy="535222"/>
          </a:xfrm>
          <a:prstGeom prst="rect">
            <a:avLst/>
          </a:prstGeom>
        </p:spPr>
      </p:pic>
      <p:pic>
        <p:nvPicPr>
          <p:cNvPr id="43" name="X_g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64589" y="1284609"/>
            <a:ext cx="518402" cy="5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705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522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がい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01861" y="354984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ガイ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ぎい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ギー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ぐい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975927" y="495805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グイ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げい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568515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ゲー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ごい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ゴイ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ge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8815" y="1207298"/>
            <a:ext cx="609600" cy="609600"/>
          </a:xfrm>
          <a:prstGeom prst="rect">
            <a:avLst/>
          </a:prstGeom>
        </p:spPr>
      </p:pic>
      <p:pic>
        <p:nvPicPr>
          <p:cNvPr id="3" name="がい">
            <a:hlinkClick r:id="" action="ppaction://media"/>
            <a:extLst>
              <a:ext uri="{FF2B5EF4-FFF2-40B4-BE49-F238E27FC236}">
                <a16:creationId xmlns:a16="http://schemas.microsoft.com/office/drawing/2014/main" id="{98C022D7-4E99-4351-BABA-9E05C4957E0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86334" y="12212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8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3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03C0C8-0518-4969-81F7-B2302665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37"/>
          <a:stretch/>
        </p:blipFill>
        <p:spPr>
          <a:xfrm>
            <a:off x="0" y="0"/>
            <a:ext cx="12191999" cy="6868669"/>
          </a:xfrm>
        </p:spPr>
      </p:pic>
    </p:spTree>
    <p:extLst>
      <p:ext uri="{BB962C8B-B14F-4D97-AF65-F5344CB8AC3E}">
        <p14:creationId xmlns:p14="http://schemas.microsoft.com/office/powerpoint/2010/main" val="2290339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がん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75926" y="354984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ガン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ぎん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ギン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ぐい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975927" y="495805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グイ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げん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497317" y="25137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ゲン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ごん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ゴン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0" name="が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1214" y="12212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39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さ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11192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サ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し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シ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す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31137" y="495394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ス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せ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568515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セ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そ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ソ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0" name="s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939993" y="3829525"/>
            <a:ext cx="387011" cy="387011"/>
          </a:xfrm>
          <a:prstGeom prst="rect">
            <a:avLst/>
          </a:prstGeom>
        </p:spPr>
      </p:pic>
      <p:pic>
        <p:nvPicPr>
          <p:cNvPr id="31" name="s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939993" y="1325812"/>
            <a:ext cx="387011" cy="387011"/>
          </a:xfrm>
          <a:prstGeom prst="rect">
            <a:avLst/>
          </a:prstGeom>
        </p:spPr>
      </p:pic>
      <p:pic>
        <p:nvPicPr>
          <p:cNvPr id="32" name="su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19907" y="6188108"/>
            <a:ext cx="387011" cy="387011"/>
          </a:xfrm>
          <a:prstGeom prst="rect">
            <a:avLst/>
          </a:prstGeom>
        </p:spPr>
      </p:pic>
      <p:pic>
        <p:nvPicPr>
          <p:cNvPr id="33" name="sh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22507" y="3847371"/>
            <a:ext cx="387011" cy="387011"/>
          </a:xfrm>
          <a:prstGeom prst="rect">
            <a:avLst/>
          </a:prstGeom>
        </p:spPr>
      </p:pic>
      <p:pic>
        <p:nvPicPr>
          <p:cNvPr id="34" name="sa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22508" y="1309488"/>
            <a:ext cx="387011" cy="3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5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62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65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626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70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ざ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855209" y="3536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ザ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じ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ジ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ず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31137" y="495394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ズ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ぜ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497317" y="3536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ぞ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ゾ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40" name="X_z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952578" y="3786237"/>
            <a:ext cx="478844" cy="478844"/>
          </a:xfrm>
          <a:prstGeom prst="rect">
            <a:avLst/>
          </a:prstGeom>
        </p:spPr>
      </p:pic>
      <p:pic>
        <p:nvPicPr>
          <p:cNvPr id="41" name="X_z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76594" y="1338054"/>
            <a:ext cx="478844" cy="478844"/>
          </a:xfrm>
          <a:prstGeom prst="rect">
            <a:avLst/>
          </a:prstGeom>
        </p:spPr>
      </p:pic>
      <p:pic>
        <p:nvPicPr>
          <p:cNvPr id="42" name="X_j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84367" y="3786237"/>
            <a:ext cx="478844" cy="478844"/>
          </a:xfrm>
          <a:prstGeom prst="rect">
            <a:avLst/>
          </a:prstGeom>
        </p:spPr>
      </p:pic>
      <p:pic>
        <p:nvPicPr>
          <p:cNvPr id="43" name="X_zu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84367" y="6213204"/>
            <a:ext cx="478844" cy="478844"/>
          </a:xfrm>
          <a:prstGeom prst="rect">
            <a:avLst/>
          </a:prstGeom>
        </p:spPr>
      </p:pic>
      <p:pic>
        <p:nvPicPr>
          <p:cNvPr id="44" name="X_ze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952577" y="1285066"/>
            <a:ext cx="478844" cy="47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496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626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96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653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783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さい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11192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サイ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しい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シー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すい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31137" y="495394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スイ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せい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568515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セー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そい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ソイ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4" name="Japanese Dictionary - JapanesePod101.com (27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77444" y="1207298"/>
            <a:ext cx="609600" cy="609600"/>
          </a:xfrm>
          <a:prstGeom prst="rect">
            <a:avLst/>
          </a:prstGeom>
        </p:spPr>
      </p:pic>
      <p:pic>
        <p:nvPicPr>
          <p:cNvPr id="35" name="ttsMP3.com_VoiceText_2022-9-5_9_40_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8040" y="3785187"/>
            <a:ext cx="609600" cy="609600"/>
          </a:xfrm>
          <a:prstGeom prst="rect">
            <a:avLst/>
          </a:prstGeom>
        </p:spPr>
      </p:pic>
      <p:pic>
        <p:nvPicPr>
          <p:cNvPr id="36" name="ttsMP3.com_VoiceText_2022-9-5_9_40_1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0269" y="6088636"/>
            <a:ext cx="609600" cy="609600"/>
          </a:xfrm>
          <a:prstGeom prst="rect">
            <a:avLst/>
          </a:prstGeom>
        </p:spPr>
      </p:pic>
      <p:pic>
        <p:nvPicPr>
          <p:cNvPr id="37" name="ttsMP3.com_VoiceText_2022-9-5_9_40_22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199" y="3697053"/>
            <a:ext cx="609600" cy="609600"/>
          </a:xfrm>
          <a:prstGeom prst="rect">
            <a:avLst/>
          </a:prstGeom>
        </p:spPr>
      </p:pic>
      <p:pic>
        <p:nvPicPr>
          <p:cNvPr id="38" name="さい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44767" y="12036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3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65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75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73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1567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10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ざい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11192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ザイ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じい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ジー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ずい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31137" y="495394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ズイ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ぜい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755127" y="25137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ゼー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ぞい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ゾイ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ぞ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2825" y="370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2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893645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17227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さん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11192" y="19900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サン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/>
              <a:t>しん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シン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すん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31137" y="495394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スン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89364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1722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せん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755127" y="21490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セン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そん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ソン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ぞ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92825" y="3704350"/>
            <a:ext cx="609600" cy="609600"/>
          </a:xfrm>
          <a:prstGeom prst="rect">
            <a:avLst/>
          </a:prstGeom>
        </p:spPr>
      </p:pic>
      <p:pic>
        <p:nvPicPr>
          <p:cNvPr id="35" name="Japanese Dictionary - JapanesePod101.com (10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1219165"/>
            <a:ext cx="609600" cy="609600"/>
          </a:xfrm>
          <a:prstGeom prst="rect">
            <a:avLst/>
          </a:prstGeom>
        </p:spPr>
      </p:pic>
      <p:pic>
        <p:nvPicPr>
          <p:cNvPr id="36" name="Japanese Dictionary - JapanesePod101.com (13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200" y="1219165"/>
            <a:ext cx="609600" cy="609600"/>
          </a:xfrm>
          <a:prstGeom prst="rect">
            <a:avLst/>
          </a:prstGeom>
        </p:spPr>
      </p:pic>
      <p:pic>
        <p:nvPicPr>
          <p:cNvPr id="37" name="ttsMP3.com_VoiceText_2022-9-5_9_41_5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34538" y="3716807"/>
            <a:ext cx="609600" cy="609600"/>
          </a:xfrm>
          <a:prstGeom prst="rect">
            <a:avLst/>
          </a:prstGeom>
        </p:spPr>
      </p:pic>
      <p:pic>
        <p:nvPicPr>
          <p:cNvPr id="38" name="ttsMP3.com_VoiceText_2022-9-5_9_42_7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88662" y="61303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888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78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65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783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96518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88770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ざん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855208" y="39152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ザン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じん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ジン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ずん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31137" y="495394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ズン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96518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88770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ぜん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680482" y="40413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ゼン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ぞん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1100" y="263622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ゾン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ぞ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2825" y="370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7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96518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88770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しゃ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31136" y="30243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シャ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しゅ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シュ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しょ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31137" y="495394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ショ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96518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88770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じゃ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624499" y="35771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ジャ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じゅ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ジュ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3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675985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じょ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97317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ジョ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3" name="shu" descr="shu">
            <a:hlinkClick r:id="" action="ppaction://media"/>
            <a:extLst>
              <a:ext uri="{FF2B5EF4-FFF2-40B4-BE49-F238E27FC236}">
                <a16:creationId xmlns:a16="http://schemas.microsoft.com/office/drawing/2014/main" id="{A6F15FFA-D385-4ADB-87FD-AF7B1A03D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25599" y="3732312"/>
            <a:ext cx="561123" cy="573160"/>
          </a:xfrm>
          <a:prstGeom prst="rect">
            <a:avLst/>
          </a:prstGeom>
        </p:spPr>
      </p:pic>
      <p:pic>
        <p:nvPicPr>
          <p:cNvPr id="34" name="sho" descr="sho">
            <a:hlinkClick r:id="" action="ppaction://media"/>
            <a:extLst>
              <a:ext uri="{FF2B5EF4-FFF2-40B4-BE49-F238E27FC236}">
                <a16:creationId xmlns:a16="http://schemas.microsoft.com/office/drawing/2014/main" id="{51EBD756-A5BD-445D-ADF5-C6318E90F8A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49648" y="6106107"/>
            <a:ext cx="591962" cy="604660"/>
          </a:xfrm>
          <a:prstGeom prst="rect">
            <a:avLst/>
          </a:prstGeom>
        </p:spPr>
      </p:pic>
      <p:pic>
        <p:nvPicPr>
          <p:cNvPr id="35" name="sha" descr="sha">
            <a:hlinkClick r:id="" action="ppaction://media"/>
            <a:extLst>
              <a:ext uri="{FF2B5EF4-FFF2-40B4-BE49-F238E27FC236}">
                <a16:creationId xmlns:a16="http://schemas.microsoft.com/office/drawing/2014/main" id="{360457BF-F305-4D5D-B57C-8405C677D47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25599" y="1304608"/>
            <a:ext cx="580830" cy="593290"/>
          </a:xfrm>
          <a:prstGeom prst="rect">
            <a:avLst/>
          </a:prstGeom>
        </p:spPr>
      </p:pic>
      <p:pic>
        <p:nvPicPr>
          <p:cNvPr id="36" name="X_ja">
            <a:hlinkClick r:id="" action="ppaction://media"/>
            <a:extLst>
              <a:ext uri="{FF2B5EF4-FFF2-40B4-BE49-F238E27FC236}">
                <a16:creationId xmlns:a16="http://schemas.microsoft.com/office/drawing/2014/main" id="{9C896FE3-F1A8-430D-8D33-00F9CD6CA81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68754" y="1336775"/>
            <a:ext cx="561123" cy="561123"/>
          </a:xfrm>
          <a:prstGeom prst="rect">
            <a:avLst/>
          </a:prstGeom>
        </p:spPr>
      </p:pic>
      <p:pic>
        <p:nvPicPr>
          <p:cNvPr id="37" name="X_jo">
            <a:hlinkClick r:id="" action="ppaction://media"/>
            <a:extLst>
              <a:ext uri="{FF2B5EF4-FFF2-40B4-BE49-F238E27FC236}">
                <a16:creationId xmlns:a16="http://schemas.microsoft.com/office/drawing/2014/main" id="{CFEA1956-A524-495F-9978-47C11E43385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778222" y="6081582"/>
            <a:ext cx="569420" cy="569420"/>
          </a:xfrm>
          <a:prstGeom prst="rect">
            <a:avLst/>
          </a:prstGeom>
        </p:spPr>
      </p:pic>
      <p:pic>
        <p:nvPicPr>
          <p:cNvPr id="38" name="X_ju">
            <a:hlinkClick r:id="" action="ppaction://media"/>
            <a:extLst>
              <a:ext uri="{FF2B5EF4-FFF2-40B4-BE49-F238E27FC236}">
                <a16:creationId xmlns:a16="http://schemas.microsoft.com/office/drawing/2014/main" id="{22C280CF-C1C4-4E77-B76E-B730341B1B2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790979" y="3709417"/>
            <a:ext cx="543905" cy="5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80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07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9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705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78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57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72727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15152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96518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88770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た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1812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タ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ち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千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つ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31137" y="495394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ツ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96518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88770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て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624498" y="32995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テ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と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ト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0" name="japanese_alphabet_t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4" y="1290708"/>
            <a:ext cx="609600" cy="609600"/>
          </a:xfrm>
          <a:prstGeom prst="rect">
            <a:avLst/>
          </a:prstGeom>
        </p:spPr>
      </p:pic>
      <p:pic>
        <p:nvPicPr>
          <p:cNvPr id="31" name="japanese_alphabet_t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47073" y="1290708"/>
            <a:ext cx="609600" cy="609600"/>
          </a:xfrm>
          <a:prstGeom prst="rect">
            <a:avLst/>
          </a:prstGeom>
        </p:spPr>
      </p:pic>
      <p:pic>
        <p:nvPicPr>
          <p:cNvPr id="32" name="japanese_alphabet_t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78175" y="3722879"/>
            <a:ext cx="609600" cy="609600"/>
          </a:xfrm>
          <a:prstGeom prst="rect">
            <a:avLst/>
          </a:prstGeom>
        </p:spPr>
      </p:pic>
      <p:pic>
        <p:nvPicPr>
          <p:cNvPr id="33" name="japanese_alphabet_tsu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010" y="6108894"/>
            <a:ext cx="609600" cy="609600"/>
          </a:xfrm>
          <a:prstGeom prst="rect">
            <a:avLst/>
          </a:prstGeom>
        </p:spPr>
      </p:pic>
      <p:pic>
        <p:nvPicPr>
          <p:cNvPr id="34" name="chi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010" y="37228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62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50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50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62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83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96518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88770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たん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165152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タン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ちん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千ン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つん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31137" y="495394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ツン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96518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88770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てん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755127" y="21490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テン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とん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トン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5" name="と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199" y="3744025"/>
            <a:ext cx="609600" cy="609600"/>
          </a:xfrm>
          <a:prstGeom prst="rect">
            <a:avLst/>
          </a:prstGeom>
        </p:spPr>
      </p:pic>
      <p:pic>
        <p:nvPicPr>
          <p:cNvPr id="36" name="てん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199" y="1290708"/>
            <a:ext cx="609600" cy="609600"/>
          </a:xfrm>
          <a:prstGeom prst="rect">
            <a:avLst/>
          </a:prstGeom>
        </p:spPr>
      </p:pic>
      <p:pic>
        <p:nvPicPr>
          <p:cNvPr id="37" name="ちん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3734945"/>
            <a:ext cx="609600" cy="609600"/>
          </a:xfrm>
          <a:prstGeom prst="rect">
            <a:avLst/>
          </a:prstGeom>
        </p:spPr>
      </p:pic>
      <p:pic>
        <p:nvPicPr>
          <p:cNvPr id="38" name="tsun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6117572"/>
            <a:ext cx="609600" cy="609600"/>
          </a:xfrm>
          <a:prstGeom prst="rect">
            <a:avLst/>
          </a:prstGeom>
        </p:spPr>
      </p:pic>
      <p:pic>
        <p:nvPicPr>
          <p:cNvPr id="39" name="tan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6" y="12907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72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15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76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358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1306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49589" y="340296"/>
            <a:ext cx="647499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49589" y="1463832"/>
            <a:ext cx="647499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i</a:t>
            </a:r>
            <a:endParaRPr lang="en-US" sz="4400" dirty="0"/>
          </a:p>
        </p:txBody>
      </p:sp>
      <p:sp>
        <p:nvSpPr>
          <p:cNvPr id="23" name="Rectangle 22"/>
          <p:cNvSpPr/>
          <p:nvPr/>
        </p:nvSpPr>
        <p:spPr>
          <a:xfrm>
            <a:off x="-49588" y="2543585"/>
            <a:ext cx="647498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u</a:t>
            </a:r>
          </a:p>
        </p:txBody>
      </p:sp>
      <p:sp>
        <p:nvSpPr>
          <p:cNvPr id="24" name="Rectangle 23"/>
          <p:cNvSpPr/>
          <p:nvPr/>
        </p:nvSpPr>
        <p:spPr>
          <a:xfrm>
            <a:off x="-49589" y="3721760"/>
            <a:ext cx="647499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49589" y="4899935"/>
            <a:ext cx="706507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</a:t>
            </a:r>
          </a:p>
        </p:txBody>
      </p:sp>
      <p:sp>
        <p:nvSpPr>
          <p:cNvPr id="26" name="Rectangle 25"/>
          <p:cNvSpPr/>
          <p:nvPr/>
        </p:nvSpPr>
        <p:spPr>
          <a:xfrm>
            <a:off x="-49587" y="5832322"/>
            <a:ext cx="647497" cy="5929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10D31-1D11-4BB3-B7F9-4FF7BBCC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01" y="62893"/>
            <a:ext cx="2999536" cy="989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0698AE-D8FF-4411-A356-FBF8ED95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01" y="1180972"/>
            <a:ext cx="2999536" cy="10531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1378F5-1981-4C84-9904-457BF0EE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65" y="2380610"/>
            <a:ext cx="4000971" cy="9967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3B3158-C915-4015-BED5-E19A6EFB9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50" y="3547932"/>
            <a:ext cx="3974686" cy="98639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1B7CB6-1020-4FB1-982F-DEF24AD90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12" y="4643358"/>
            <a:ext cx="3956524" cy="10030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BFA88DA-DBF3-4AAE-BBD8-672FDA224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11" y="5730715"/>
            <a:ext cx="2940525" cy="97797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60AE3A8-469A-441D-A07C-49C93866E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105" y="89837"/>
            <a:ext cx="1247497" cy="105285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75B4ACA-61CB-4579-AD96-837EF22AF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6573" y="1098474"/>
            <a:ext cx="1318152" cy="11968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F8B38A7-756A-45A6-AE3A-3DAB8468E2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587" y="2380610"/>
            <a:ext cx="1294886" cy="113659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D02F12-EFA6-427F-81C4-9C6A9C8CAE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263" y="3534320"/>
            <a:ext cx="1173474" cy="933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36" y="73115"/>
            <a:ext cx="1130533" cy="9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0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1" y="2050416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5" y="1273998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だ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1034383" y="400974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ダ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18249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406081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で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29853" y="255987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デ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ど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773126" y="493838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ド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5" y="2050416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650860" y="1273998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ちゃ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35425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チャ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4" y="418249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4" y="3406081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ちゅ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497318" y="25255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チュ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6" name="Rectangle 35"/>
          <p:cNvSpPr/>
          <p:nvPr/>
        </p:nvSpPr>
        <p:spPr>
          <a:xfrm flipV="1">
            <a:off x="7675984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7675986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ちょ</a:t>
            </a:r>
            <a:endParaRPr lang="en-US" sz="4400" b="1" dirty="0"/>
          </a:p>
        </p:txBody>
      </p:sp>
      <p:sp>
        <p:nvSpPr>
          <p:cNvPr id="38" name="Rounded Rectangle 37"/>
          <p:cNvSpPr/>
          <p:nvPr/>
        </p:nvSpPr>
        <p:spPr>
          <a:xfrm>
            <a:off x="8497318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チョ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ちゃ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24890" y="1421401"/>
            <a:ext cx="609600" cy="609600"/>
          </a:xfrm>
          <a:prstGeom prst="rect">
            <a:avLst/>
          </a:prstGeom>
        </p:spPr>
      </p:pic>
      <p:pic>
        <p:nvPicPr>
          <p:cNvPr id="3" name="ちゅ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804878" y="3502243"/>
            <a:ext cx="609600" cy="609600"/>
          </a:xfrm>
          <a:prstGeom prst="rect">
            <a:avLst/>
          </a:prstGeom>
        </p:spPr>
      </p:pic>
      <p:pic>
        <p:nvPicPr>
          <p:cNvPr id="4" name="ちょ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41755" y="6095874"/>
            <a:ext cx="609600" cy="609600"/>
          </a:xfrm>
          <a:prstGeom prst="rect">
            <a:avLst/>
          </a:prstGeom>
        </p:spPr>
      </p:pic>
      <p:pic>
        <p:nvPicPr>
          <p:cNvPr id="41" name="X_do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30306" y="6196998"/>
            <a:ext cx="415086" cy="415086"/>
          </a:xfrm>
          <a:prstGeom prst="rect">
            <a:avLst/>
          </a:prstGeom>
        </p:spPr>
      </p:pic>
      <p:pic>
        <p:nvPicPr>
          <p:cNvPr id="42" name="X_de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30306" y="3651027"/>
            <a:ext cx="390795" cy="390795"/>
          </a:xfrm>
          <a:prstGeom prst="rect">
            <a:avLst/>
          </a:prstGeom>
        </p:spPr>
      </p:pic>
      <p:pic>
        <p:nvPicPr>
          <p:cNvPr id="43" name="X_da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88398" y="1453334"/>
            <a:ext cx="455238" cy="4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9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862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92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966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0" y="196518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6" y="1188770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たい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2273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タイ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-1" y="4397359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-83976" y="3620941"/>
            <a:ext cx="459999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ちい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1137" y="267006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千ー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0" y="677226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83976" y="5995849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つい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731137" y="4953945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ツイ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675984" y="1965187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75984" y="1188770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てい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755127" y="21490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テー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675983" y="4397358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675985" y="3620941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とい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497317" y="258891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トイ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た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4" y="1324427"/>
            <a:ext cx="609600" cy="609600"/>
          </a:xfrm>
          <a:prstGeom prst="rect">
            <a:avLst/>
          </a:prstGeom>
        </p:spPr>
      </p:pic>
      <p:pic>
        <p:nvPicPr>
          <p:cNvPr id="3" name="と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24890" y="3787760"/>
            <a:ext cx="609600" cy="609600"/>
          </a:xfrm>
          <a:prstGeom prst="rect">
            <a:avLst/>
          </a:prstGeom>
        </p:spPr>
      </p:pic>
      <p:pic>
        <p:nvPicPr>
          <p:cNvPr id="4" name="て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64743" y="1272178"/>
            <a:ext cx="609600" cy="609600"/>
          </a:xfrm>
          <a:prstGeom prst="rect">
            <a:avLst/>
          </a:prstGeom>
        </p:spPr>
      </p:pic>
      <p:pic>
        <p:nvPicPr>
          <p:cNvPr id="5" name="つい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4" y="6100345"/>
            <a:ext cx="609600" cy="609600"/>
          </a:xfrm>
          <a:prstGeom prst="rect">
            <a:avLst/>
          </a:prstGeom>
        </p:spPr>
      </p:pic>
      <p:pic>
        <p:nvPicPr>
          <p:cNvPr id="7" name="ちい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34252" y="37877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9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だい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821333" y="406384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ダイ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でい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1321739" y="2591660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デー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どい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ドイ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だん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ダン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5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でん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15169" y="2550694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デン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6" name="Rectangle 35"/>
          <p:cNvSpPr/>
          <p:nvPr/>
        </p:nvSpPr>
        <p:spPr>
          <a:xfrm flipV="1">
            <a:off x="7675985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7675987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どん</a:t>
            </a:r>
            <a:endParaRPr lang="en-US" sz="4400" b="1" dirty="0"/>
          </a:p>
        </p:txBody>
      </p:sp>
      <p:sp>
        <p:nvSpPr>
          <p:cNvPr id="38" name="Rounded Rectangle 37"/>
          <p:cNvSpPr/>
          <p:nvPr/>
        </p:nvSpPr>
        <p:spPr>
          <a:xfrm>
            <a:off x="8497319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ドン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84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な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ナ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に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ぬ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ヌ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ね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07121" y="406384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ネ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5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の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311045" y="2785734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ノ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6" name="Rectangle 35"/>
          <p:cNvSpPr/>
          <p:nvPr/>
        </p:nvSpPr>
        <p:spPr>
          <a:xfrm flipV="1">
            <a:off x="7675985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japanese_alphabet_n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1" y="3856321"/>
            <a:ext cx="609600" cy="609600"/>
          </a:xfrm>
          <a:prstGeom prst="rect">
            <a:avLst/>
          </a:prstGeom>
        </p:spPr>
      </p:pic>
      <p:pic>
        <p:nvPicPr>
          <p:cNvPr id="42" name="japanese_alphabet_n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5" y="1365089"/>
            <a:ext cx="609600" cy="609600"/>
          </a:xfrm>
          <a:prstGeom prst="rect">
            <a:avLst/>
          </a:prstGeom>
        </p:spPr>
      </p:pic>
      <p:pic>
        <p:nvPicPr>
          <p:cNvPr id="43" name="japanese_alphabet_n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1" y="6144142"/>
            <a:ext cx="609600" cy="609600"/>
          </a:xfrm>
          <a:prstGeom prst="rect">
            <a:avLst/>
          </a:prstGeom>
        </p:spPr>
      </p:pic>
      <p:pic>
        <p:nvPicPr>
          <p:cNvPr id="44" name="japanese_alphabet_n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38988" y="1365089"/>
            <a:ext cx="609600" cy="609600"/>
          </a:xfrm>
          <a:prstGeom prst="rect">
            <a:avLst/>
          </a:prstGeom>
        </p:spPr>
      </p:pic>
      <p:pic>
        <p:nvPicPr>
          <p:cNvPr id="45" name="japanese_alphabet_n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199" y="38353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0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576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624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62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576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6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ない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ナイ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にい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ぬい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ヌイ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ねい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ネイ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5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のい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15169" y="2550694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ノイ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3" name="ぬ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07631" y="6082900"/>
            <a:ext cx="609600" cy="609600"/>
          </a:xfrm>
          <a:prstGeom prst="rect">
            <a:avLst/>
          </a:prstGeom>
        </p:spPr>
      </p:pic>
      <p:pic>
        <p:nvPicPr>
          <p:cNvPr id="36" name="に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07631" y="3834336"/>
            <a:ext cx="609600" cy="609600"/>
          </a:xfrm>
          <a:prstGeom prst="rect">
            <a:avLst/>
          </a:prstGeom>
        </p:spPr>
      </p:pic>
      <p:pic>
        <p:nvPicPr>
          <p:cNvPr id="37" name="な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 flipV="1">
            <a:off x="4272142" y="1380989"/>
            <a:ext cx="487743" cy="585368"/>
          </a:xfrm>
          <a:prstGeom prst="rect">
            <a:avLst/>
          </a:prstGeom>
        </p:spPr>
      </p:pic>
      <p:pic>
        <p:nvPicPr>
          <p:cNvPr id="38" name="ねい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78816" y="13945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なん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ナン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にん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ぬん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ヌン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ねん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ネン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5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のん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15169" y="2550694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ノン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2" name="ニ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07631" y="3830676"/>
            <a:ext cx="609600" cy="609600"/>
          </a:xfrm>
          <a:prstGeom prst="rect">
            <a:avLst/>
          </a:prstGeom>
        </p:spPr>
      </p:pic>
      <p:pic>
        <p:nvPicPr>
          <p:cNvPr id="23" name="何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11214" y="1344641"/>
            <a:ext cx="609600" cy="609600"/>
          </a:xfrm>
          <a:prstGeom prst="rect">
            <a:avLst/>
          </a:prstGeom>
        </p:spPr>
      </p:pic>
      <p:pic>
        <p:nvPicPr>
          <p:cNvPr id="36" name="15 ねん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25941" y="13628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2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92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36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5746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は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ハ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ひ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ヒ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ふ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フ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へ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へ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4" y="3715466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ほ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ホ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8" name="japanese_alphabet_h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5" y="1386989"/>
            <a:ext cx="609600" cy="609600"/>
          </a:xfrm>
          <a:prstGeom prst="rect">
            <a:avLst/>
          </a:prstGeom>
        </p:spPr>
      </p:pic>
      <p:pic>
        <p:nvPicPr>
          <p:cNvPr id="19" name="japanese_alphabet_h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25129" y="3830676"/>
            <a:ext cx="609600" cy="609600"/>
          </a:xfrm>
          <a:prstGeom prst="rect">
            <a:avLst/>
          </a:prstGeom>
        </p:spPr>
      </p:pic>
      <p:pic>
        <p:nvPicPr>
          <p:cNvPr id="20" name="japanese_alphabet_f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1" y="6141723"/>
            <a:ext cx="609600" cy="609600"/>
          </a:xfrm>
          <a:prstGeom prst="rect">
            <a:avLst/>
          </a:prstGeom>
        </p:spPr>
      </p:pic>
      <p:pic>
        <p:nvPicPr>
          <p:cNvPr id="21" name="japanese_alphabet_h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28532" y="1354820"/>
            <a:ext cx="609600" cy="609600"/>
          </a:xfrm>
          <a:prstGeom prst="rect">
            <a:avLst/>
          </a:prstGeom>
        </p:spPr>
      </p:pic>
      <p:pic>
        <p:nvPicPr>
          <p:cNvPr id="22" name="japanese_alphabet_h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78816" y="37922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ば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バ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び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ビ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ぶ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ブ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べ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ベ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5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/>
              <a:t>ぼ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ボ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3" name="b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954937" y="3876034"/>
            <a:ext cx="474123" cy="557218"/>
          </a:xfrm>
          <a:prstGeom prst="rect">
            <a:avLst/>
          </a:prstGeom>
        </p:spPr>
      </p:pic>
      <p:pic>
        <p:nvPicPr>
          <p:cNvPr id="36" name="b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81392" y="1388996"/>
            <a:ext cx="439959" cy="574924"/>
          </a:xfrm>
          <a:prstGeom prst="rect">
            <a:avLst/>
          </a:prstGeom>
        </p:spPr>
      </p:pic>
      <p:pic>
        <p:nvPicPr>
          <p:cNvPr id="37" name="b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409533" y="3921564"/>
            <a:ext cx="405796" cy="405796"/>
          </a:xfrm>
          <a:prstGeom prst="rect">
            <a:avLst/>
          </a:prstGeom>
        </p:spPr>
      </p:pic>
      <p:pic>
        <p:nvPicPr>
          <p:cNvPr id="38" name="bu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409533" y="6227003"/>
            <a:ext cx="430610" cy="477504"/>
          </a:xfrm>
          <a:prstGeom prst="rect">
            <a:avLst/>
          </a:prstGeom>
        </p:spPr>
      </p:pic>
      <p:pic>
        <p:nvPicPr>
          <p:cNvPr id="39" name="b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13117" y="1502048"/>
            <a:ext cx="405796" cy="3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96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86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73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04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783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10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はん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ハン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ひん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ヒン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ふん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フン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へん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へン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5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ほん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ホン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3" name="ほ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74395" y="3851710"/>
            <a:ext cx="609600" cy="609600"/>
          </a:xfrm>
          <a:prstGeom prst="rect">
            <a:avLst/>
          </a:prstGeom>
        </p:spPr>
      </p:pic>
      <p:pic>
        <p:nvPicPr>
          <p:cNvPr id="36" name="h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07631" y="3843072"/>
            <a:ext cx="609600" cy="609600"/>
          </a:xfrm>
          <a:prstGeom prst="rect">
            <a:avLst/>
          </a:prstGeom>
        </p:spPr>
      </p:pic>
      <p:pic>
        <p:nvPicPr>
          <p:cNvPr id="37" name="hen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74395" y="1359775"/>
            <a:ext cx="609600" cy="609600"/>
          </a:xfrm>
          <a:prstGeom prst="rect">
            <a:avLst/>
          </a:prstGeom>
        </p:spPr>
      </p:pic>
      <p:pic>
        <p:nvPicPr>
          <p:cNvPr id="38" name="ふん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07631" y="6130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4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86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358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332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08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はい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ハイ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ひい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ヒー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ふい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フイ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へい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へー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5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ほい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ホイ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3" name="は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43094" y="1344641"/>
            <a:ext cx="609600" cy="609600"/>
          </a:xfrm>
          <a:prstGeom prst="rect">
            <a:avLst/>
          </a:prstGeom>
        </p:spPr>
      </p:pic>
      <p:pic>
        <p:nvPicPr>
          <p:cNvPr id="36" name="へえ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21089" y="1359530"/>
            <a:ext cx="609600" cy="609600"/>
          </a:xfrm>
          <a:prstGeom prst="rect">
            <a:avLst/>
          </a:prstGeom>
        </p:spPr>
      </p:pic>
      <p:pic>
        <p:nvPicPr>
          <p:cNvPr id="37" name="ho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87199" y="3822312"/>
            <a:ext cx="609600" cy="609600"/>
          </a:xfrm>
          <a:prstGeom prst="rect">
            <a:avLst/>
          </a:prstGeom>
        </p:spPr>
      </p:pic>
      <p:pic>
        <p:nvPicPr>
          <p:cNvPr id="38" name="ひい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1" y="3834336"/>
            <a:ext cx="609600" cy="609600"/>
          </a:xfrm>
          <a:prstGeom prst="rect">
            <a:avLst/>
          </a:prstGeom>
        </p:spPr>
      </p:pic>
      <p:pic>
        <p:nvPicPr>
          <p:cNvPr id="39" name="ふい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1" y="61004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66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321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489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08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1008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1" y="467004"/>
            <a:ext cx="1166328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/>
              <a:t>ka</a:t>
            </a:r>
            <a:endParaRPr lang="en-US" sz="4000" dirty="0"/>
          </a:p>
        </p:txBody>
      </p:sp>
      <p:sp>
        <p:nvSpPr>
          <p:cNvPr id="29" name="Rectangle 28"/>
          <p:cNvSpPr/>
          <p:nvPr/>
        </p:nvSpPr>
        <p:spPr>
          <a:xfrm>
            <a:off x="12943" y="1728122"/>
            <a:ext cx="1160363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/>
              <a:t>ki</a:t>
            </a:r>
            <a:endParaRPr lang="en-US" sz="4000" dirty="0"/>
          </a:p>
        </p:txBody>
      </p:sp>
      <p:sp>
        <p:nvSpPr>
          <p:cNvPr id="30" name="Rectangle 29"/>
          <p:cNvSpPr/>
          <p:nvPr/>
        </p:nvSpPr>
        <p:spPr>
          <a:xfrm>
            <a:off x="5963" y="3040447"/>
            <a:ext cx="1160364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/>
              <a:t>ku</a:t>
            </a:r>
            <a:endParaRPr lang="en-US" sz="4000" dirty="0"/>
          </a:p>
        </p:txBody>
      </p:sp>
      <p:sp>
        <p:nvSpPr>
          <p:cNvPr id="31" name="Rectangle 30"/>
          <p:cNvSpPr/>
          <p:nvPr/>
        </p:nvSpPr>
        <p:spPr>
          <a:xfrm>
            <a:off x="5962" y="4442735"/>
            <a:ext cx="1080988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/>
              <a:t>ke</a:t>
            </a:r>
            <a:endParaRPr lang="en-US" sz="4000" dirty="0"/>
          </a:p>
        </p:txBody>
      </p:sp>
      <p:sp>
        <p:nvSpPr>
          <p:cNvPr id="32" name="Rectangle 31"/>
          <p:cNvSpPr/>
          <p:nvPr/>
        </p:nvSpPr>
        <p:spPr>
          <a:xfrm>
            <a:off x="0" y="5787430"/>
            <a:ext cx="1086950" cy="55193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/>
              <a:t>ko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62EAB-0287-410B-9C9A-E41CB6C25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83" y="77887"/>
            <a:ext cx="3566315" cy="1215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C9074-20F8-443A-84DF-9978B55B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50" y="1462455"/>
            <a:ext cx="4768443" cy="1215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099582-A5A9-4F21-ABDC-455A5530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50" y="2833083"/>
            <a:ext cx="3579672" cy="12088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35C2D-674C-460B-AB9C-46BA34043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593" y="4197032"/>
            <a:ext cx="4768443" cy="12088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371AB8E-4FCC-4AB6-BC1E-022AF6E59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483" y="5543978"/>
            <a:ext cx="3579672" cy="12154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73B273-68F3-482A-9306-0111449C6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709" y="77887"/>
            <a:ext cx="1437038" cy="11297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3081432-77F7-4014-90BA-378704BAC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430" y="1176368"/>
            <a:ext cx="1437039" cy="155503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6EF2C97-0082-47AA-A17A-0EBB53A870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242" y="2805054"/>
            <a:ext cx="1012456" cy="107353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0339A2-24CD-4418-AC80-97B790C25E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8698" y="4005699"/>
            <a:ext cx="1505373" cy="14900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E8C5C74-867C-40FD-951A-89A693BA96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5754" y="5506578"/>
            <a:ext cx="1195676" cy="12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36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ばい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バイ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びい</a:t>
            </a:r>
            <a:endParaRPr lang="en-US" sz="44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ビー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ぶい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ブイ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べい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ベー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5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ぼい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ボイ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314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ばん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バン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びん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ビン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ぶん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ブン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べん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ベン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5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ぼん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ボン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91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ひゃ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ヒャ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ひゅ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ヒュ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ひょ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ヒョ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びゃ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ビャ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5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びゃ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ビュ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7675984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675984" y="6004836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びゃ</a:t>
            </a:r>
            <a:endParaRPr lang="en-US" sz="4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8643160" y="4861646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ビョ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びょ">
            <a:hlinkClick r:id="" action="ppaction://media"/>
            <a:extLst>
              <a:ext uri="{FF2B5EF4-FFF2-40B4-BE49-F238E27FC236}">
                <a16:creationId xmlns:a16="http://schemas.microsoft.com/office/drawing/2014/main" id="{9B73D6B8-D78D-415A-A44B-F03E96E48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87200" y="6081582"/>
            <a:ext cx="609600" cy="609600"/>
          </a:xfrm>
          <a:prstGeom prst="rect">
            <a:avLst/>
          </a:prstGeom>
        </p:spPr>
      </p:pic>
      <p:pic>
        <p:nvPicPr>
          <p:cNvPr id="3" name="びゅ">
            <a:hlinkClick r:id="" action="ppaction://media"/>
            <a:extLst>
              <a:ext uri="{FF2B5EF4-FFF2-40B4-BE49-F238E27FC236}">
                <a16:creationId xmlns:a16="http://schemas.microsoft.com/office/drawing/2014/main" id="{9279425D-658D-4B49-8A5B-AECE78243FF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1918" y="3792214"/>
            <a:ext cx="609600" cy="609600"/>
          </a:xfrm>
          <a:prstGeom prst="rect">
            <a:avLst/>
          </a:prstGeom>
        </p:spPr>
      </p:pic>
      <p:pic>
        <p:nvPicPr>
          <p:cNvPr id="4" name="びゃ">
            <a:hlinkClick r:id="" action="ppaction://media"/>
            <a:extLst>
              <a:ext uri="{FF2B5EF4-FFF2-40B4-BE49-F238E27FC236}">
                <a16:creationId xmlns:a16="http://schemas.microsoft.com/office/drawing/2014/main" id="{22042620-A41C-4708-B618-FA7C15EFE52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7477" y="14129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7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  <p:bldP spid="19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ま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マ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み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ミ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む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ム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め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メ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4" y="3715466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も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モ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8" name="japanese_alphabet_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4" y="1336205"/>
            <a:ext cx="609600" cy="609600"/>
          </a:xfrm>
          <a:prstGeom prst="rect">
            <a:avLst/>
          </a:prstGeom>
        </p:spPr>
      </p:pic>
      <p:pic>
        <p:nvPicPr>
          <p:cNvPr id="19" name="japanese_alphabet_m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2" y="3805538"/>
            <a:ext cx="609600" cy="609600"/>
          </a:xfrm>
          <a:prstGeom prst="rect">
            <a:avLst/>
          </a:prstGeom>
        </p:spPr>
      </p:pic>
      <p:pic>
        <p:nvPicPr>
          <p:cNvPr id="20" name="japanese_alphabet_m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10803" y="3812905"/>
            <a:ext cx="609600" cy="609600"/>
          </a:xfrm>
          <a:prstGeom prst="rect">
            <a:avLst/>
          </a:prstGeom>
        </p:spPr>
      </p:pic>
      <p:pic>
        <p:nvPicPr>
          <p:cNvPr id="21" name="japanese_alphabet_m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45489" y="1392260"/>
            <a:ext cx="609600" cy="609600"/>
          </a:xfrm>
          <a:prstGeom prst="rect">
            <a:avLst/>
          </a:prstGeom>
        </p:spPr>
      </p:pic>
      <p:pic>
        <p:nvPicPr>
          <p:cNvPr id="22" name="mu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2770" y="61716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62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5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6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62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52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まい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マイ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みい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ミー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むい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ムイ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めい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メイ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4" y="3715466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もい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モイ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8" name="ま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1646" y="1386989"/>
            <a:ext cx="609600" cy="609600"/>
          </a:xfrm>
          <a:prstGeom prst="rect">
            <a:avLst/>
          </a:prstGeom>
        </p:spPr>
      </p:pic>
      <p:pic>
        <p:nvPicPr>
          <p:cNvPr id="19" name="む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07631" y="6134709"/>
            <a:ext cx="609600" cy="609600"/>
          </a:xfrm>
          <a:prstGeom prst="rect">
            <a:avLst/>
          </a:prstGeom>
        </p:spPr>
      </p:pic>
      <p:pic>
        <p:nvPicPr>
          <p:cNvPr id="20" name="め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78815" y="13446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7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2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2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27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まん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マン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みん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ミン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むん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ムン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めん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メン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4" y="3715466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もん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モン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8" name="も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07885" y="3805537"/>
            <a:ext cx="609600" cy="609600"/>
          </a:xfrm>
          <a:prstGeom prst="rect">
            <a:avLst/>
          </a:prstGeom>
        </p:spPr>
      </p:pic>
      <p:pic>
        <p:nvPicPr>
          <p:cNvPr id="19" name="めん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78815" y="1356848"/>
            <a:ext cx="609600" cy="609600"/>
          </a:xfrm>
          <a:prstGeom prst="rect">
            <a:avLst/>
          </a:prstGeom>
        </p:spPr>
      </p:pic>
      <p:pic>
        <p:nvPicPr>
          <p:cNvPr id="20" name="まん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4" y="1386989"/>
            <a:ext cx="609600" cy="609600"/>
          </a:xfrm>
          <a:prstGeom prst="rect">
            <a:avLst/>
          </a:prstGeom>
        </p:spPr>
      </p:pic>
      <p:pic>
        <p:nvPicPr>
          <p:cNvPr id="21" name="narration_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1" y="6141109"/>
            <a:ext cx="609600" cy="609600"/>
          </a:xfrm>
          <a:prstGeom prst="rect">
            <a:avLst/>
          </a:prstGeom>
        </p:spPr>
      </p:pic>
      <p:pic>
        <p:nvPicPr>
          <p:cNvPr id="22" name="min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95181" y="38388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ら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ラ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り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リ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る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ル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れ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レ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4" y="3715466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ろ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ロ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8" name="r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0" y="6130475"/>
            <a:ext cx="609600" cy="609600"/>
          </a:xfrm>
          <a:prstGeom prst="rect">
            <a:avLst/>
          </a:prstGeom>
        </p:spPr>
      </p:pic>
      <p:pic>
        <p:nvPicPr>
          <p:cNvPr id="19" name="r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78704" y="3816927"/>
            <a:ext cx="609600" cy="609600"/>
          </a:xfrm>
          <a:prstGeom prst="rect">
            <a:avLst/>
          </a:prstGeom>
        </p:spPr>
      </p:pic>
      <p:pic>
        <p:nvPicPr>
          <p:cNvPr id="20" name="ri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2" y="3830676"/>
            <a:ext cx="609600" cy="609600"/>
          </a:xfrm>
          <a:prstGeom prst="rect">
            <a:avLst/>
          </a:prstGeom>
        </p:spPr>
      </p:pic>
      <p:pic>
        <p:nvPicPr>
          <p:cNvPr id="21" name="r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4" y="1392165"/>
            <a:ext cx="609600" cy="609600"/>
          </a:xfrm>
          <a:prstGeom prst="rect">
            <a:avLst/>
          </a:prstGeom>
        </p:spPr>
      </p:pic>
      <p:pic>
        <p:nvPicPr>
          <p:cNvPr id="22" name="re1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41941" y="13362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3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403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406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14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410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06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10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らい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ライ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りい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リー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るい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ルイ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れい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レイ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4" y="3715466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ろい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ロイ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3" name="ro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78816" y="3805537"/>
            <a:ext cx="609600" cy="609600"/>
          </a:xfrm>
          <a:prstGeom prst="rect">
            <a:avLst/>
          </a:prstGeom>
        </p:spPr>
      </p:pic>
      <p:pic>
        <p:nvPicPr>
          <p:cNvPr id="36" name="ri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1" y="3798875"/>
            <a:ext cx="609600" cy="609600"/>
          </a:xfrm>
          <a:prstGeom prst="rect">
            <a:avLst/>
          </a:prstGeom>
        </p:spPr>
      </p:pic>
      <p:pic>
        <p:nvPicPr>
          <p:cNvPr id="37" name="れ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67927" y="1360343"/>
            <a:ext cx="609600" cy="609600"/>
          </a:xfrm>
          <a:prstGeom prst="rect">
            <a:avLst/>
          </a:prstGeom>
        </p:spPr>
      </p:pic>
      <p:pic>
        <p:nvPicPr>
          <p:cNvPr id="38" name="るい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1" y="6149439"/>
            <a:ext cx="609600" cy="609600"/>
          </a:xfrm>
          <a:prstGeom prst="rect">
            <a:avLst/>
          </a:prstGeom>
        </p:spPr>
      </p:pic>
      <p:pic>
        <p:nvPicPr>
          <p:cNvPr id="39" name="らい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5" y="13503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44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33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00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128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1008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らん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ラン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りん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リン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るん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ルン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675984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92008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れん</a:t>
            </a:r>
            <a:endParaRPr lang="en-US" sz="44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449110" y="272273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レン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3" name="Rectangle 32"/>
          <p:cNvSpPr/>
          <p:nvPr/>
        </p:nvSpPr>
        <p:spPr>
          <a:xfrm flipV="1">
            <a:off x="7675985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675984" y="3715466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ろん</a:t>
            </a:r>
            <a:endParaRPr lang="en-US" sz="4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643161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ロン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3" name="ru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7631" y="6170572"/>
            <a:ext cx="609600" cy="609600"/>
          </a:xfrm>
          <a:prstGeom prst="rect">
            <a:avLst/>
          </a:prstGeom>
        </p:spPr>
      </p:pic>
      <p:pic>
        <p:nvPicPr>
          <p:cNvPr id="36" name="ro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21103" y="3801912"/>
            <a:ext cx="609600" cy="609600"/>
          </a:xfrm>
          <a:prstGeom prst="rect">
            <a:avLst/>
          </a:prstGeom>
        </p:spPr>
      </p:pic>
      <p:pic>
        <p:nvPicPr>
          <p:cNvPr id="37" name="りん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36821" y="3830676"/>
            <a:ext cx="609600" cy="609600"/>
          </a:xfrm>
          <a:prstGeom prst="rect">
            <a:avLst/>
          </a:prstGeom>
        </p:spPr>
      </p:pic>
      <p:pic>
        <p:nvPicPr>
          <p:cNvPr id="38" name="れん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91160" y="1351822"/>
            <a:ext cx="609600" cy="609600"/>
          </a:xfrm>
          <a:prstGeom prst="rect">
            <a:avLst/>
          </a:prstGeom>
        </p:spPr>
      </p:pic>
      <p:pic>
        <p:nvPicPr>
          <p:cNvPr id="39" name="らｎ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1215" y="14129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9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39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444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936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08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816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-1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83977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や</a:t>
            </a:r>
            <a:endParaRPr lang="en-US" sz="4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3125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ヤ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0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3715467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ゆ</a:t>
            </a:r>
            <a:endParaRPr lang="en-US" sz="4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11192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ユ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" y="6004836"/>
            <a:ext cx="4612430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よ</a:t>
            </a:r>
            <a:endParaRPr lang="en-US" sz="44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21334" y="4972811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ヨ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39" name="Rectangle 38"/>
          <p:cNvSpPr/>
          <p:nvPr/>
        </p:nvSpPr>
        <p:spPr>
          <a:xfrm flipV="1">
            <a:off x="7675985" y="2022552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7633996" y="1246134"/>
            <a:ext cx="459999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わ</a:t>
            </a:r>
            <a:endParaRPr lang="en-US" sz="4400" b="1" dirty="0"/>
          </a:p>
        </p:txBody>
      </p:sp>
      <p:sp>
        <p:nvSpPr>
          <p:cNvPr id="41" name="Rounded Rectangle 40"/>
          <p:cNvSpPr/>
          <p:nvPr/>
        </p:nvSpPr>
        <p:spPr>
          <a:xfrm>
            <a:off x="8449111" y="301339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ワ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42" name="Rectangle 41"/>
          <p:cNvSpPr/>
          <p:nvPr/>
        </p:nvSpPr>
        <p:spPr>
          <a:xfrm flipV="1">
            <a:off x="7675986" y="4491884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633996" y="3709463"/>
            <a:ext cx="4612431" cy="77641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/>
              <a:t>を</a:t>
            </a:r>
            <a:endParaRPr lang="en-US" sz="4400" b="1" dirty="0"/>
          </a:p>
        </p:txBody>
      </p:sp>
      <p:sp>
        <p:nvSpPr>
          <p:cNvPr id="44" name="Rounded Rectangle 43"/>
          <p:cNvSpPr/>
          <p:nvPr/>
        </p:nvSpPr>
        <p:spPr>
          <a:xfrm>
            <a:off x="8587178" y="2572277"/>
            <a:ext cx="2969763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ヲ</a:t>
            </a:r>
            <a:endParaRPr lang="en-US" sz="9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45" name="Rectangle 44"/>
          <p:cNvSpPr/>
          <p:nvPr/>
        </p:nvSpPr>
        <p:spPr>
          <a:xfrm flipV="1">
            <a:off x="7675986" y="6781253"/>
            <a:ext cx="4516016" cy="76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ya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38429" y="1329543"/>
            <a:ext cx="609600" cy="609600"/>
          </a:xfrm>
          <a:prstGeom prst="rect">
            <a:avLst/>
          </a:prstGeom>
        </p:spPr>
      </p:pic>
      <p:pic>
        <p:nvPicPr>
          <p:cNvPr id="51" name="y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22994" y="6160739"/>
            <a:ext cx="609600" cy="609600"/>
          </a:xfrm>
          <a:prstGeom prst="rect">
            <a:avLst/>
          </a:prstGeom>
        </p:spPr>
      </p:pic>
      <p:pic>
        <p:nvPicPr>
          <p:cNvPr id="52" name="yu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20534" y="3876654"/>
            <a:ext cx="609600" cy="609600"/>
          </a:xfrm>
          <a:prstGeom prst="rect">
            <a:avLst/>
          </a:prstGeom>
        </p:spPr>
      </p:pic>
      <p:pic>
        <p:nvPicPr>
          <p:cNvPr id="53" name="w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78817" y="1344641"/>
            <a:ext cx="609600" cy="609600"/>
          </a:xfrm>
          <a:prstGeom prst="rect">
            <a:avLst/>
          </a:prstGeom>
        </p:spPr>
      </p:pic>
      <p:pic>
        <p:nvPicPr>
          <p:cNvPr id="54" name="w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78817" y="38389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3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414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406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068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4032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068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  <p:bldLst>
      <p:bldP spid="11" grpId="0" animBg="1"/>
      <p:bldP spid="17" grpId="0" animBg="1"/>
      <p:bldP spid="25" grpId="0" animBg="1"/>
      <p:bldP spid="26" grpId="0" animBg="1"/>
      <p:bldP spid="28" grpId="0" animBg="1"/>
      <p:bldP spid="29" grpId="0" animBg="1"/>
      <p:bldP spid="40" grpId="0" animBg="1"/>
      <p:bldP spid="41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93604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5400" dirty="0" err="1">
                <a:solidFill>
                  <a:schemeClr val="bg1"/>
                </a:solidFill>
              </a:rPr>
              <a:t>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784127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5400" dirty="0" err="1">
                <a:solidFill>
                  <a:schemeClr val="bg1"/>
                </a:solidFill>
              </a:rPr>
              <a:t>shi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" y="3021945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5400" dirty="0" err="1">
                <a:solidFill>
                  <a:schemeClr val="bg1"/>
                </a:solidFill>
              </a:rPr>
              <a:t>su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269937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5400" dirty="0">
                <a:solidFill>
                  <a:schemeClr val="bg1"/>
                </a:solidFill>
              </a:rPr>
              <a:t>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2" y="5621240"/>
            <a:ext cx="1153519" cy="6299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5400" dirty="0">
                <a:solidFill>
                  <a:schemeClr val="bg1"/>
                </a:solidFill>
              </a:rPr>
              <a:t>so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5DE585-FD3C-4944-8308-7056B18245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153" y="204185"/>
            <a:ext cx="4373918" cy="11042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C08DF2-C347-4E7B-9CC6-C85ED33B2A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355" y="1571454"/>
            <a:ext cx="4355514" cy="11103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6B4E78-7F46-41C5-90D0-4DF0773E0A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086" y="2844399"/>
            <a:ext cx="3294241" cy="11042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5DB398-322E-42DC-82B2-B4BEC0FDE2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7355" y="4135826"/>
            <a:ext cx="3281972" cy="11042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03FC00-9E27-48E6-8184-B6315544A9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086" y="5430400"/>
            <a:ext cx="3294241" cy="11287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EE6640-D5F3-48F0-BD19-EFA5B652F7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6962" y="0"/>
            <a:ext cx="1760705" cy="14294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06097-A894-4574-9FAD-EC379222B7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32071" y="1447633"/>
            <a:ext cx="2027578" cy="14284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40F5EC0-8242-42F9-9B36-EF1B5BE1D0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2274" y="2766578"/>
            <a:ext cx="1106148" cy="14837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18CA0D5-B834-4686-907F-241F0F59ED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2274" y="4250353"/>
            <a:ext cx="1634147" cy="12145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FDD14-35F0-4384-A50D-B4090B0772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1712" y="5596410"/>
            <a:ext cx="1808007" cy="1214569"/>
          </a:xfrm>
          <a:prstGeom prst="rect">
            <a:avLst/>
          </a:prstGeom>
        </p:spPr>
      </p:pic>
      <p:pic>
        <p:nvPicPr>
          <p:cNvPr id="23" name="s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432071" y="594655"/>
            <a:ext cx="387011" cy="387011"/>
          </a:xfrm>
          <a:prstGeom prst="rect">
            <a:avLst/>
          </a:prstGeom>
        </p:spPr>
      </p:pic>
      <p:pic>
        <p:nvPicPr>
          <p:cNvPr id="24" name="so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49326" y="5836864"/>
            <a:ext cx="387011" cy="387011"/>
          </a:xfrm>
          <a:prstGeom prst="rect">
            <a:avLst/>
          </a:prstGeom>
        </p:spPr>
      </p:pic>
      <p:pic>
        <p:nvPicPr>
          <p:cNvPr id="26" name="se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49326" y="4512887"/>
            <a:ext cx="387011" cy="387011"/>
          </a:xfrm>
          <a:prstGeom prst="rect">
            <a:avLst/>
          </a:prstGeom>
        </p:spPr>
      </p:pic>
      <p:pic>
        <p:nvPicPr>
          <p:cNvPr id="28" name="su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349327" y="3212305"/>
            <a:ext cx="387011" cy="387011"/>
          </a:xfrm>
          <a:prstGeom prst="rect">
            <a:avLst/>
          </a:prstGeom>
        </p:spPr>
      </p:pic>
      <p:pic>
        <p:nvPicPr>
          <p:cNvPr id="30" name="shi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432071" y="1968338"/>
            <a:ext cx="387011" cy="3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9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9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2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5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2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THÁI LAN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CÀ RI 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40328" y="2523695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カレー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89518" y="162006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タイ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BÁNH NGỌT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480965" y="4810059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ケーキ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74832" y="171709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｜たい</a:t>
            </a:r>
            <a:endParaRPr lang="en-US" sz="4800" dirty="0"/>
          </a:p>
        </p:txBody>
      </p:sp>
      <p:sp>
        <p:nvSpPr>
          <p:cNvPr id="22" name="Rectangle 21"/>
          <p:cNvSpPr/>
          <p:nvPr/>
        </p:nvSpPr>
        <p:spPr>
          <a:xfrm>
            <a:off x="8574832" y="2709854"/>
            <a:ext cx="36171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｜かれー</a:t>
            </a:r>
            <a:endParaRPr lang="en-US" sz="4800" dirty="0"/>
          </a:p>
        </p:txBody>
      </p:sp>
      <p:sp>
        <p:nvSpPr>
          <p:cNvPr id="23" name="Rectangle 22"/>
          <p:cNvSpPr/>
          <p:nvPr/>
        </p:nvSpPr>
        <p:spPr>
          <a:xfrm>
            <a:off x="8634954" y="4859284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</a:t>
            </a:r>
            <a:r>
              <a:rPr lang="ja-JP" altLang="en-US" sz="44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けーき</a:t>
            </a:r>
            <a:endParaRPr lang="en-US" sz="4800" dirty="0"/>
          </a:p>
        </p:txBody>
      </p:sp>
      <p:pic>
        <p:nvPicPr>
          <p:cNvPr id="14" name="Picture 6" descr="タイ王国イラスト／無料イラストなら「イラストAC」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45" y="0"/>
            <a:ext cx="2080487" cy="208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た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0154" y="1470675"/>
            <a:ext cx="6096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3" y="223892"/>
            <a:ext cx="807195" cy="14433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62" y="2685418"/>
            <a:ext cx="2277622" cy="1710865"/>
          </a:xfrm>
          <a:prstGeom prst="rect">
            <a:avLst/>
          </a:prstGeom>
        </p:spPr>
      </p:pic>
      <p:pic>
        <p:nvPicPr>
          <p:cNvPr id="27" name="Content Placeholder 3"/>
          <p:cNvPicPr>
            <a:picLocks noGrp="1" noChangeAspect="1"/>
          </p:cNvPicPr>
          <p:nvPr>
            <p:ph idx="1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8" y="4895424"/>
            <a:ext cx="2894982" cy="1829565"/>
          </a:xfrm>
        </p:spPr>
      </p:pic>
      <p:pic>
        <p:nvPicPr>
          <p:cNvPr id="28" name="29 ケーキ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95443" y="6081002"/>
            <a:ext cx="609600" cy="609600"/>
          </a:xfrm>
          <a:prstGeom prst="rect">
            <a:avLst/>
          </a:prstGeom>
        </p:spPr>
      </p:pic>
      <p:pic>
        <p:nvPicPr>
          <p:cNvPr id="29" name="62 カレー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59385" y="38814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6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2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21" grpId="0"/>
      <p:bldP spid="22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SIÊU THỊ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BÚT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40328" y="2523695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ペン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50571" y="225516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スーパー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MÁY ẢNH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480965" y="4810059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カメラ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74831" y="171709"/>
            <a:ext cx="3579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｜すーぱー</a:t>
            </a:r>
            <a:endParaRPr lang="en-US" sz="4800" dirty="0"/>
          </a:p>
        </p:txBody>
      </p:sp>
      <p:sp>
        <p:nvSpPr>
          <p:cNvPr id="22" name="Rectangle 21"/>
          <p:cNvSpPr/>
          <p:nvPr/>
        </p:nvSpPr>
        <p:spPr>
          <a:xfrm>
            <a:off x="8574832" y="2709854"/>
            <a:ext cx="36171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｜ぺん</a:t>
            </a:r>
            <a:endParaRPr lang="en-US" sz="4800" dirty="0"/>
          </a:p>
        </p:txBody>
      </p:sp>
      <p:sp>
        <p:nvSpPr>
          <p:cNvPr id="23" name="Rectangle 22"/>
          <p:cNvSpPr/>
          <p:nvPr/>
        </p:nvSpPr>
        <p:spPr>
          <a:xfrm>
            <a:off x="8634954" y="4859284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</a:t>
            </a:r>
            <a:r>
              <a:rPr lang="ja-JP" altLang="en-US" sz="44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かめら</a:t>
            </a:r>
            <a:endParaRPr lang="en-US" sz="4800" dirty="0"/>
          </a:p>
        </p:txBody>
      </p:sp>
      <p:pic>
        <p:nvPicPr>
          <p:cNvPr id="18" name="353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1441038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39090">
            <a:off x="815619" y="3066263"/>
            <a:ext cx="2320784" cy="949175"/>
          </a:xfrm>
          <a:prstGeom prst="rect">
            <a:avLst/>
          </a:prstGeom>
        </p:spPr>
      </p:pic>
      <p:pic>
        <p:nvPicPr>
          <p:cNvPr id="26" name="25 ペン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3920272"/>
            <a:ext cx="609600" cy="609600"/>
          </a:xfrm>
          <a:prstGeom prst="rect">
            <a:avLst/>
          </a:prstGeom>
        </p:spPr>
      </p:pic>
      <p:pic>
        <p:nvPicPr>
          <p:cNvPr id="27" name="Content Placeholder 3"/>
          <p:cNvPicPr>
            <a:picLocks noGrp="1" noChangeAspect="1"/>
          </p:cNvPicPr>
          <p:nvPr>
            <p:ph idx="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70" y="4947304"/>
            <a:ext cx="1943135" cy="1943135"/>
          </a:xfrm>
        </p:spPr>
      </p:pic>
      <p:pic>
        <p:nvPicPr>
          <p:cNvPr id="28" name="19 カメラ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6074899"/>
            <a:ext cx="609600" cy="609600"/>
          </a:xfrm>
          <a:prstGeom prst="rect">
            <a:avLst/>
          </a:prstGeom>
        </p:spPr>
      </p:pic>
      <p:pic>
        <p:nvPicPr>
          <p:cNvPr id="1026" name="Picture 2" descr="スーパーマーケットのイラスト | かわいいフリー素材集 いらすとや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3" y="91750"/>
            <a:ext cx="2909455" cy="21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9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95455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21" grpId="0"/>
      <p:bldP spid="22" grpId="0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CÀ PHÊ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ẤN ĐỘ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22614" y="2622518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インド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202318" y="243069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コーヒー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PHÔ MAI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480965" y="4892506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チーズ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4832" y="230004"/>
            <a:ext cx="3728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｜こーひー</a:t>
            </a:r>
            <a:endParaRPr lang="en-US" sz="4800" dirty="0"/>
          </a:p>
        </p:txBody>
      </p:sp>
      <p:sp>
        <p:nvSpPr>
          <p:cNvPr id="12" name="Rectangle 11"/>
          <p:cNvSpPr/>
          <p:nvPr/>
        </p:nvSpPr>
        <p:spPr>
          <a:xfrm>
            <a:off x="8574833" y="2698584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｜いんど</a:t>
            </a:r>
            <a:endParaRPr lang="en-US" sz="4800" dirty="0"/>
          </a:p>
        </p:txBody>
      </p:sp>
      <p:sp>
        <p:nvSpPr>
          <p:cNvPr id="14" name="Rectangle 13"/>
          <p:cNvSpPr/>
          <p:nvPr/>
        </p:nvSpPr>
        <p:spPr>
          <a:xfrm>
            <a:off x="8574833" y="4864723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｜ちーず</a:t>
            </a:r>
            <a:endParaRPr lang="en-US" sz="4800" dirty="0"/>
          </a:p>
        </p:txBody>
      </p:sp>
      <p:pic>
        <p:nvPicPr>
          <p:cNvPr id="18" name="いんど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92172" y="3849901"/>
            <a:ext cx="609600" cy="609600"/>
          </a:xfrm>
          <a:prstGeom prst="rect">
            <a:avLst/>
          </a:prstGeom>
        </p:spPr>
      </p:pic>
      <p:pic>
        <p:nvPicPr>
          <p:cNvPr id="19" name="Picture 2" descr="India in Vietnam (@AmbHanoi) / Twit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51" y="2409835"/>
            <a:ext cx="2065357" cy="206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ちーず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92172" y="6048575"/>
            <a:ext cx="609600" cy="609600"/>
          </a:xfrm>
          <a:prstGeom prst="rect">
            <a:avLst/>
          </a:prstGeom>
        </p:spPr>
      </p:pic>
      <p:pic>
        <p:nvPicPr>
          <p:cNvPr id="22" name="Picture 2" descr="Cheddar cheese on transparent background PNG - Similar PNG">
            <a:extLst>
              <a:ext uri="{FF2B5EF4-FFF2-40B4-BE49-F238E27FC236}">
                <a16:creationId xmlns:a16="http://schemas.microsoft.com/office/drawing/2014/main" id="{2C92EFCF-91A0-4D68-AADE-F5800973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7167" r="92167">
                        <a14:foregroundMark x1="9500" y1="49333" x2="7333" y2="51111"/>
                        <a14:foregroundMark x1="91500" y1="41556" x2="92167" y2="4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1665"/>
            <a:ext cx="3306844" cy="248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60"/>
            <a:ext cx="1528089" cy="1550685"/>
          </a:xfrm>
          <a:prstGeom prst="rect">
            <a:avLst/>
          </a:prstGeom>
        </p:spPr>
      </p:pic>
      <p:pic>
        <p:nvPicPr>
          <p:cNvPr id="24" name="69 コーヒー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5714" y="13412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0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20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10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227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1" grpId="0"/>
      <p:bldP spid="12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WC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NƯỚC ĐỨC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03006" y="2688420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ドイツ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59761" y="244846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トイレ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XE BUS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26268" y="4837391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バス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4833" y="230004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｜といれ</a:t>
            </a:r>
            <a:endParaRPr lang="en-US" sz="4800" dirty="0"/>
          </a:p>
        </p:txBody>
      </p:sp>
      <p:sp>
        <p:nvSpPr>
          <p:cNvPr id="12" name="Rectangle 11"/>
          <p:cNvSpPr/>
          <p:nvPr/>
        </p:nvSpPr>
        <p:spPr>
          <a:xfrm>
            <a:off x="8531243" y="2698123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｜どいつ</a:t>
            </a:r>
            <a:endParaRPr lang="en-US" sz="4800" dirty="0"/>
          </a:p>
        </p:txBody>
      </p:sp>
      <p:sp>
        <p:nvSpPr>
          <p:cNvPr id="14" name="Rectangle 13"/>
          <p:cNvSpPr/>
          <p:nvPr/>
        </p:nvSpPr>
        <p:spPr>
          <a:xfrm>
            <a:off x="8531243" y="4878614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｜ばす</a:t>
            </a:r>
            <a:endParaRPr lang="en-US" sz="4800" dirty="0"/>
          </a:p>
        </p:txBody>
      </p:sp>
      <p:pic>
        <p:nvPicPr>
          <p:cNvPr id="18" name="ばす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6061723"/>
            <a:ext cx="609600" cy="609600"/>
          </a:xfrm>
          <a:prstGeom prst="rect">
            <a:avLst/>
          </a:prstGeom>
        </p:spPr>
      </p:pic>
      <p:pic>
        <p:nvPicPr>
          <p:cNvPr id="19" name="Picture 18" descr="A picture containing bus, camper, transport&#10;&#10;Description automatically generated">
            <a:extLst>
              <a:ext uri="{FF2B5EF4-FFF2-40B4-BE49-F238E27FC236}">
                <a16:creationId xmlns:a16="http://schemas.microsoft.com/office/drawing/2014/main" id="{7C65BA6D-7F5A-46F1-881F-2FA13AD89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7" y="4983685"/>
            <a:ext cx="2773446" cy="1572860"/>
          </a:xfrm>
          <a:prstGeom prst="rect">
            <a:avLst/>
          </a:prstGeom>
        </p:spPr>
      </p:pic>
      <p:pic>
        <p:nvPicPr>
          <p:cNvPr id="21" name="といれ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97895" y="1430948"/>
            <a:ext cx="609600" cy="609600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Grp="1" noChangeAspect="1"/>
          </p:cNvPicPr>
          <p:nvPr>
            <p:ph idx="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1" y="328401"/>
            <a:ext cx="2454987" cy="1690164"/>
          </a:xfrm>
        </p:spPr>
      </p:pic>
      <p:pic>
        <p:nvPicPr>
          <p:cNvPr id="23" name="どいつ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3916902"/>
            <a:ext cx="6096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348BEB-921D-4AB3-9BD5-8F798433C5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286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0" y="2180282"/>
            <a:ext cx="2242807" cy="2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7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76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9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77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1" grpId="0"/>
      <p:bldP spid="12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BÁNH MÌ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BIA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82682" y="2636233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ビール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35826" y="176297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パン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QUẦY THU NGÂN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26268" y="4837391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レジ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4833" y="230004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｜ぱん</a:t>
            </a:r>
            <a:endParaRPr lang="en-US" sz="4800" dirty="0"/>
          </a:p>
        </p:txBody>
      </p:sp>
      <p:sp>
        <p:nvSpPr>
          <p:cNvPr id="12" name="Rectangle 11"/>
          <p:cNvSpPr/>
          <p:nvPr/>
        </p:nvSpPr>
        <p:spPr>
          <a:xfrm>
            <a:off x="8727233" y="4929382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｜れじ</a:t>
            </a:r>
            <a:endParaRPr lang="en-US" sz="4800" dirty="0"/>
          </a:p>
        </p:txBody>
      </p:sp>
      <p:sp>
        <p:nvSpPr>
          <p:cNvPr id="14" name="Rectangle 13"/>
          <p:cNvSpPr/>
          <p:nvPr/>
        </p:nvSpPr>
        <p:spPr>
          <a:xfrm>
            <a:off x="8727233" y="2561361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｜びーる</a:t>
            </a:r>
            <a:endParaRPr lang="en-US" sz="4800" dirty="0"/>
          </a:p>
        </p:txBody>
      </p:sp>
      <p:pic>
        <p:nvPicPr>
          <p:cNvPr id="18" name="びーる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1066" y="3932694"/>
            <a:ext cx="609600" cy="609600"/>
          </a:xfrm>
          <a:prstGeom prst="rect">
            <a:avLst/>
          </a:prstGeom>
        </p:spPr>
      </p:pic>
      <p:pic>
        <p:nvPicPr>
          <p:cNvPr id="19" name="Picture 4" descr="12 or 24 Bottles Assorted Beers - LivingSocial">
            <a:extLst>
              <a:ext uri="{FF2B5EF4-FFF2-40B4-BE49-F238E27FC236}">
                <a16:creationId xmlns:a16="http://schemas.microsoft.com/office/drawing/2014/main" id="{7BE7A7F6-8F6D-4BD7-8E87-F09D0B74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7082"/>
            <a:ext cx="3347488" cy="17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パン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1480709"/>
            <a:ext cx="609600" cy="609600"/>
          </a:xfrm>
          <a:prstGeom prst="rect">
            <a:avLst/>
          </a:prstGeom>
        </p:spPr>
      </p:pic>
      <p:pic>
        <p:nvPicPr>
          <p:cNvPr id="22" name="Picture 2" descr="Brown Bread - Salmon Inc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8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57" y="463741"/>
            <a:ext cx="3249967" cy="16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レジの会計のイラスト | かわいいフリー素材集 いらすとや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41" y="4732997"/>
            <a:ext cx="2473783" cy="23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れじ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92814" y="6125774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6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76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05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33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1" grpId="0"/>
      <p:bldP spid="12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RƯỢU VANG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NGA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95596" y="2634577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ロシア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79959" y="253975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ワイン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MÔN TRƯỢT TUYẾT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570401" y="4873763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スキー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4833" y="230004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｜わいん</a:t>
            </a:r>
            <a:endParaRPr lang="en-US" sz="4800" dirty="0"/>
          </a:p>
        </p:txBody>
      </p:sp>
      <p:sp>
        <p:nvSpPr>
          <p:cNvPr id="12" name="Rectangle 11"/>
          <p:cNvSpPr/>
          <p:nvPr/>
        </p:nvSpPr>
        <p:spPr>
          <a:xfrm>
            <a:off x="8574833" y="2620837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｜ろしあ</a:t>
            </a:r>
            <a:endParaRPr lang="en-US" sz="4800" dirty="0"/>
          </a:p>
        </p:txBody>
      </p:sp>
      <p:sp>
        <p:nvSpPr>
          <p:cNvPr id="14" name="Rectangle 13"/>
          <p:cNvSpPr/>
          <p:nvPr/>
        </p:nvSpPr>
        <p:spPr>
          <a:xfrm>
            <a:off x="8574833" y="4878614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｜すきー</a:t>
            </a:r>
            <a:endParaRPr lang="en-US" sz="4800" dirty="0"/>
          </a:p>
        </p:txBody>
      </p:sp>
      <p:pic>
        <p:nvPicPr>
          <p:cNvPr id="18" name="ろしあ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3895261"/>
            <a:ext cx="609600" cy="609600"/>
          </a:xfrm>
          <a:prstGeom prst="rect">
            <a:avLst/>
          </a:prstGeom>
        </p:spPr>
      </p:pic>
      <p:pic>
        <p:nvPicPr>
          <p:cNvPr id="19" name="わいん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1434754"/>
            <a:ext cx="609600" cy="609600"/>
          </a:xfrm>
          <a:prstGeom prst="rect">
            <a:avLst/>
          </a:prstGeom>
        </p:spPr>
      </p:pic>
      <p:pic>
        <p:nvPicPr>
          <p:cNvPr id="21" name="Picture 2" descr="無料イラスト ワイン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7" y="73990"/>
            <a:ext cx="1909904" cy="190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すきー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6024429"/>
            <a:ext cx="609600" cy="609600"/>
          </a:xfrm>
          <a:prstGeom prst="rect">
            <a:avLst/>
          </a:prstGeom>
        </p:spPr>
      </p:pic>
      <p:pic>
        <p:nvPicPr>
          <p:cNvPr id="23" name="Picture 4" descr="Skiing PNG Transparent Images - PNG All">
            <a:extLst>
              <a:ext uri="{FF2B5EF4-FFF2-40B4-BE49-F238E27FC236}">
                <a16:creationId xmlns:a16="http://schemas.microsoft.com/office/drawing/2014/main" id="{D081FF10-BF11-45E7-BB41-58A89D322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70" y="5041707"/>
            <a:ext cx="1949729" cy="181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5" y="2488647"/>
            <a:ext cx="3141803" cy="18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36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3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313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1" grpId="0"/>
      <p:bldP spid="12" grpId="0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CƠM TRẮNG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9026" y="193276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ライス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INTERNET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444278" y="4897228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インターネット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4833" y="230004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｜らいす</a:t>
            </a:r>
            <a:endParaRPr lang="en-US" sz="4800" dirty="0"/>
          </a:p>
        </p:txBody>
      </p:sp>
      <p:sp>
        <p:nvSpPr>
          <p:cNvPr id="12" name="Rectangle 11"/>
          <p:cNvSpPr/>
          <p:nvPr/>
        </p:nvSpPr>
        <p:spPr>
          <a:xfrm>
            <a:off x="8574833" y="4902079"/>
            <a:ext cx="37602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</a:t>
            </a:r>
            <a:r>
              <a:rPr lang="ja-JP" altLang="en-US" sz="32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いんたーねっと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8574833" y="2541941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｜てすと</a:t>
            </a:r>
            <a:endParaRPr lang="en-US" sz="4800" dirty="0"/>
          </a:p>
        </p:txBody>
      </p:sp>
      <p:pic>
        <p:nvPicPr>
          <p:cNvPr id="18" name="インタネットをします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17806" y="6214255"/>
            <a:ext cx="609600" cy="609600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26" y="4447784"/>
            <a:ext cx="2298369" cy="2222051"/>
          </a:xfrm>
          <a:prstGeom prst="rect">
            <a:avLst/>
          </a:prstGeom>
        </p:spPr>
      </p:pic>
      <p:pic>
        <p:nvPicPr>
          <p:cNvPr id="21" name="らいす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1462481"/>
            <a:ext cx="609600" cy="609600"/>
          </a:xfrm>
          <a:prstGeom prst="rect">
            <a:avLst/>
          </a:prstGeom>
        </p:spPr>
      </p:pic>
      <p:pic>
        <p:nvPicPr>
          <p:cNvPr id="22" name="Picture 2" descr="131,753 Bowl Of Rice Stock Photos, Pictures &amp; Royalty-Free Images - iSto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7" y="180051"/>
            <a:ext cx="2297151" cy="170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aking the Most of SOI Test Results – STRUCTURE OF INTELLECT BLO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70609"/>
            <a:ext cx="4285696" cy="24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BÀI KIỂM TRA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095596" y="2634577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　テスト</a:t>
            </a:r>
          </a:p>
        </p:txBody>
      </p:sp>
      <p:pic>
        <p:nvPicPr>
          <p:cNvPr id="2" name="てすと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31694" y="39280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5" grpId="0" animBg="1"/>
      <p:bldP spid="16" grpId="0" animBg="1"/>
      <p:bldP spid="20" grpId="0" animBg="1"/>
      <p:bldP spid="11" grpId="0"/>
      <p:bldP spid="12" grpId="0"/>
      <p:bldP spid="14" grpId="0"/>
      <p:bldP spid="24" grpId="0" animBg="1"/>
      <p:bldP spid="2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NƯỚC Ý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NƯỚC MỸ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26224" y="2658042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アメリカ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9026" y="193276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イタリア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BÓNG ĐÁ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04050" y="4837391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サッカー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4833" y="230004"/>
            <a:ext cx="34523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｜いたりあ</a:t>
            </a:r>
            <a:endParaRPr lang="en-US" sz="4800" dirty="0"/>
          </a:p>
        </p:txBody>
      </p:sp>
      <p:sp>
        <p:nvSpPr>
          <p:cNvPr id="12" name="Rectangle 11"/>
          <p:cNvSpPr/>
          <p:nvPr/>
        </p:nvSpPr>
        <p:spPr>
          <a:xfrm>
            <a:off x="8574832" y="4910135"/>
            <a:ext cx="36171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｜さっかー</a:t>
            </a:r>
            <a:endParaRPr lang="en-US" sz="4800" dirty="0"/>
          </a:p>
        </p:txBody>
      </p:sp>
      <p:sp>
        <p:nvSpPr>
          <p:cNvPr id="14" name="Rectangle 13"/>
          <p:cNvSpPr/>
          <p:nvPr/>
        </p:nvSpPr>
        <p:spPr>
          <a:xfrm>
            <a:off x="8574833" y="2675816"/>
            <a:ext cx="34523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｜あめりか</a:t>
            </a:r>
            <a:endParaRPr lang="en-US" sz="4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22" y="2442384"/>
            <a:ext cx="3315163" cy="1971950"/>
          </a:xfrm>
          <a:prstGeom prst="rect">
            <a:avLst/>
          </a:prstGeom>
        </p:spPr>
      </p:pic>
      <p:pic>
        <p:nvPicPr>
          <p:cNvPr id="19" name="いたりあ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48222" y="1421490"/>
            <a:ext cx="654308" cy="609600"/>
          </a:xfrm>
          <a:prstGeom prst="rect">
            <a:avLst/>
          </a:prstGeom>
        </p:spPr>
      </p:pic>
      <p:pic>
        <p:nvPicPr>
          <p:cNvPr id="21" name="Picture 4" descr="Danh sách cảng biển tại Ý (Italia)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58" y="179735"/>
            <a:ext cx="3436018" cy="192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あめりか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2930" y="3934772"/>
            <a:ext cx="609600" cy="609600"/>
          </a:xfrm>
          <a:prstGeom prst="rect">
            <a:avLst/>
          </a:prstGeom>
        </p:spPr>
      </p:pic>
      <p:pic>
        <p:nvPicPr>
          <p:cNvPr id="23" name="さっかー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70576" y="6116031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2" y="4722698"/>
            <a:ext cx="2126784" cy="141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4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4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17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1" grpId="0"/>
      <p:bldP spid="12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SOUP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TV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40329" y="2668052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テレビ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97084" y="144702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スープ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BỮA TIỆC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160213" y="4873763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パーティー</a:t>
            </a:r>
            <a:endParaRPr lang="ja-JP" altLang="en-US" sz="66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74833" y="230004"/>
            <a:ext cx="3359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｜すーぷ</a:t>
            </a:r>
            <a:endParaRPr lang="en-US" sz="4800" dirty="0"/>
          </a:p>
        </p:txBody>
      </p:sp>
      <p:sp>
        <p:nvSpPr>
          <p:cNvPr id="12" name="Rectangle 11"/>
          <p:cNvSpPr/>
          <p:nvPr/>
        </p:nvSpPr>
        <p:spPr>
          <a:xfrm>
            <a:off x="8574833" y="4852859"/>
            <a:ext cx="44413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｜ぱーてぃー</a:t>
            </a:r>
            <a:endParaRPr lang="en-US" sz="4800" dirty="0"/>
          </a:p>
        </p:txBody>
      </p:sp>
      <p:sp>
        <p:nvSpPr>
          <p:cNvPr id="14" name="Rectangle 13"/>
          <p:cNvSpPr/>
          <p:nvPr/>
        </p:nvSpPr>
        <p:spPr>
          <a:xfrm>
            <a:off x="8574833" y="2688649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｜てれび</a:t>
            </a:r>
            <a:endParaRPr lang="en-US" sz="4800" dirty="0"/>
          </a:p>
        </p:txBody>
      </p:sp>
      <p:pic>
        <p:nvPicPr>
          <p:cNvPr id="18" name="てれび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3895261"/>
            <a:ext cx="609600" cy="609600"/>
          </a:xfrm>
          <a:prstGeom prst="rect">
            <a:avLst/>
          </a:prstGeom>
        </p:spPr>
      </p:pic>
      <p:pic>
        <p:nvPicPr>
          <p:cNvPr id="19" name="Picture 2" descr="Download Television Tv Free Png Vector download number: #22257 - Daily  updated free icons and png images for your proje… | Tv moms, Learning  projects, Autism movies">
            <a:extLst>
              <a:ext uri="{FF2B5EF4-FFF2-40B4-BE49-F238E27FC236}">
                <a16:creationId xmlns:a16="http://schemas.microsoft.com/office/drawing/2014/main" id="{ED9ACC60-CEA3-4DE9-9DB6-53B5AE89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4" y="2043593"/>
            <a:ext cx="3331779" cy="249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すーぷ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1494426"/>
            <a:ext cx="609600" cy="609600"/>
          </a:xfrm>
          <a:prstGeom prst="rect">
            <a:avLst/>
          </a:prstGeom>
        </p:spPr>
      </p:pic>
      <p:pic>
        <p:nvPicPr>
          <p:cNvPr id="22" name="Picture 2" descr="Squash and Sage Soup Recipe | Food Network Kitchen | Food Network">
            <a:extLst>
              <a:ext uri="{FF2B5EF4-FFF2-40B4-BE49-F238E27FC236}">
                <a16:creationId xmlns:a16="http://schemas.microsoft.com/office/drawing/2014/main" id="{CDDD969F-0EFC-4492-A57C-BF966EDE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74" y="95267"/>
            <a:ext cx="2486803" cy="186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サプライズパーティのイラスト（女性） | かわいいフリー素材集 いらすとや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85" y="4664997"/>
            <a:ext cx="2192779" cy="219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ぱーてぃー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31694" y="611847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05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32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6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1" grpId="0"/>
      <p:bldP spid="12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NƯỚC PHÁP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NHÀ HÀNG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91871" y="2624264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レストラン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147426" y="157677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フランス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BRAZIL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939068" y="4896165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ブラジル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4833" y="230004"/>
            <a:ext cx="3359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｜ふらんす</a:t>
            </a:r>
            <a:endParaRPr lang="en-US" sz="4800" dirty="0"/>
          </a:p>
        </p:txBody>
      </p:sp>
      <p:sp>
        <p:nvSpPr>
          <p:cNvPr id="12" name="Rectangle 11"/>
          <p:cNvSpPr/>
          <p:nvPr/>
        </p:nvSpPr>
        <p:spPr>
          <a:xfrm>
            <a:off x="8552352" y="4875810"/>
            <a:ext cx="3359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｜ぶらじる</a:t>
            </a:r>
            <a:endParaRPr lang="en-US" sz="4800" dirty="0"/>
          </a:p>
        </p:txBody>
      </p:sp>
      <p:sp>
        <p:nvSpPr>
          <p:cNvPr id="14" name="Rectangle 13"/>
          <p:cNvSpPr/>
          <p:nvPr/>
        </p:nvSpPr>
        <p:spPr>
          <a:xfrm>
            <a:off x="8574833" y="2667745"/>
            <a:ext cx="3909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｜れすとらん</a:t>
            </a:r>
            <a:endParaRPr lang="en-US" sz="4800" dirty="0"/>
          </a:p>
        </p:txBody>
      </p:sp>
      <p:pic>
        <p:nvPicPr>
          <p:cNvPr id="18" name="ぶらじる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70576" y="6024429"/>
            <a:ext cx="609600" cy="609600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Grp="1" noChangeAspect="1"/>
          </p:cNvPicPr>
          <p:nvPr>
            <p:ph idx="1"/>
          </p:nvPr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85" b="89862" l="0" r="98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3" y="2107904"/>
            <a:ext cx="2601734" cy="2605738"/>
          </a:xfrm>
        </p:spPr>
      </p:pic>
      <p:pic>
        <p:nvPicPr>
          <p:cNvPr id="24" name="ふらんす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70576" y="1430915"/>
            <a:ext cx="6096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7" y="101298"/>
            <a:ext cx="1856734" cy="185673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2"/>
          <a:stretch/>
        </p:blipFill>
        <p:spPr>
          <a:xfrm>
            <a:off x="771352" y="-139286"/>
            <a:ext cx="2289798" cy="21466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" y="4963918"/>
            <a:ext cx="1586610" cy="1586610"/>
          </a:xfrm>
          <a:prstGeom prst="rect">
            <a:avLst/>
          </a:prstGeom>
        </p:spPr>
      </p:pic>
      <p:pic>
        <p:nvPicPr>
          <p:cNvPr id="29" name="6146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70576" y="39700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7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65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65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1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3952" y="379943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1740653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chi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51" y="3138515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530602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897087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to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0FAE82C-0FC3-4E3C-93EA-2D251608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92" y="1169"/>
            <a:ext cx="4949585" cy="1256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4D8C7-AC50-4A3E-846D-A5B4D3AFD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41" y="1402502"/>
            <a:ext cx="4942644" cy="12703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C94E21-71B2-42D4-992A-7EBE4844B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92" y="2817718"/>
            <a:ext cx="4935700" cy="12356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749242-A4BC-4F8E-8E85-932A58094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41" y="4225459"/>
            <a:ext cx="4942644" cy="12634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3FB878-F116-4DC0-89ED-F289E518C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41" y="5624489"/>
            <a:ext cx="3706982" cy="124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41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CỬA HÀNG TIỆN LỢI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ÁO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4480" y="2656728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シャツ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159942" y="144702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コンビニ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SALAD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311676" y="4873763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サラダ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4832" y="230004"/>
            <a:ext cx="3770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｜こんびに</a:t>
            </a:r>
            <a:endParaRPr lang="en-US" sz="4800" dirty="0"/>
          </a:p>
        </p:txBody>
      </p:sp>
      <p:sp>
        <p:nvSpPr>
          <p:cNvPr id="12" name="Rectangle 11"/>
          <p:cNvSpPr/>
          <p:nvPr/>
        </p:nvSpPr>
        <p:spPr>
          <a:xfrm>
            <a:off x="8574397" y="4902102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｜さらだ</a:t>
            </a:r>
            <a:endParaRPr lang="en-US" sz="4800" dirty="0"/>
          </a:p>
        </p:txBody>
      </p:sp>
      <p:sp>
        <p:nvSpPr>
          <p:cNvPr id="14" name="Rectangle 13"/>
          <p:cNvSpPr/>
          <p:nvPr/>
        </p:nvSpPr>
        <p:spPr>
          <a:xfrm>
            <a:off x="8574833" y="2625441"/>
            <a:ext cx="2990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｜しゃつ</a:t>
            </a:r>
            <a:endParaRPr lang="en-US" sz="4800" dirty="0"/>
          </a:p>
        </p:txBody>
      </p:sp>
      <p:pic>
        <p:nvPicPr>
          <p:cNvPr id="18" name="2585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3874470"/>
            <a:ext cx="609600" cy="609600"/>
          </a:xfrm>
          <a:prstGeom prst="rect">
            <a:avLst/>
          </a:prstGeom>
        </p:spPr>
      </p:pic>
      <p:pic>
        <p:nvPicPr>
          <p:cNvPr id="19" name="Picture 2" descr="T-shirt | Định nghĩa trong Từ điển tiếng Anh Cambrid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6" y="2400937"/>
            <a:ext cx="1761774" cy="20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38E53A-82AD-476E-8116-B99962762C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250" b="98000" l="7750" r="90000">
                        <a14:backgroundMark x1="18625" y1="46375" x2="18625" y2="46375"/>
                        <a14:backgroundMark x1="23125" y1="37750" x2="23125" y2="37750"/>
                        <a14:backgroundMark x1="23750" y1="34875" x2="24625" y2="33375"/>
                        <a14:backgroundMark x1="25500" y1="32500" x2="25500" y2="32500"/>
                        <a14:backgroundMark x1="73125" y1="94000" x2="73125" y2="94000"/>
                        <a14:backgroundMark x1="71750" y1="90500" x2="71750" y2="90500"/>
                        <a14:backgroundMark x1="73375" y1="93875" x2="73750" y2="94500"/>
                        <a14:backgroundMark x1="55125" y1="88000" x2="55125" y2="8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80" y="2536428"/>
            <a:ext cx="1642842" cy="1642842"/>
          </a:xfrm>
          <a:prstGeom prst="rect">
            <a:avLst/>
          </a:prstGeom>
        </p:spPr>
      </p:pic>
      <p:pic>
        <p:nvPicPr>
          <p:cNvPr id="4098" name="Picture 2" descr="セブンイレブン風コンビニエンスストアのイラスト素材 | 無料フリーイラスト素材集【Frame illust】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05" y="282111"/>
            <a:ext cx="1980150" cy="138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4,246,535件の「サラダ」の画像、写真素材、ベクター画像 | Shutterstoc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4" y="5294113"/>
            <a:ext cx="2701249" cy="13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68 サラダ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5454" y="6151131"/>
            <a:ext cx="487363" cy="487363"/>
          </a:xfrm>
          <a:prstGeom prst="rect">
            <a:avLst/>
          </a:prstGeom>
        </p:spPr>
      </p:pic>
      <p:pic>
        <p:nvPicPr>
          <p:cNvPr id="3" name="こんびに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5453" y="147903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41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3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1" grpId="0"/>
      <p:bldP spid="12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QUẦN DÀI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NƯỚC ÉP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75465" y="2656728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ジュース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11010" y="185942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ズボン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THỂ THAO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22661" y="4873763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スポーツ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4832" y="230004"/>
            <a:ext cx="37905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　ずぼん</a:t>
            </a:r>
            <a:endParaRPr lang="en-US" sz="4800" dirty="0"/>
          </a:p>
        </p:txBody>
      </p:sp>
      <p:sp>
        <p:nvSpPr>
          <p:cNvPr id="12" name="Rectangle 11"/>
          <p:cNvSpPr/>
          <p:nvPr/>
        </p:nvSpPr>
        <p:spPr>
          <a:xfrm>
            <a:off x="8574832" y="4983139"/>
            <a:ext cx="40254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｜すぽーつ</a:t>
            </a:r>
            <a:endParaRPr lang="en-US" sz="4800" dirty="0"/>
          </a:p>
        </p:txBody>
      </p:sp>
      <p:sp>
        <p:nvSpPr>
          <p:cNvPr id="14" name="Rectangle 13"/>
          <p:cNvSpPr/>
          <p:nvPr/>
        </p:nvSpPr>
        <p:spPr>
          <a:xfrm>
            <a:off x="8574832" y="2583634"/>
            <a:ext cx="36171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｜じゅーす</a:t>
            </a:r>
            <a:endParaRPr lang="en-US" sz="4800" dirty="0"/>
          </a:p>
        </p:txBody>
      </p:sp>
      <p:pic>
        <p:nvPicPr>
          <p:cNvPr id="18" name="スポー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5997098"/>
            <a:ext cx="609600" cy="609600"/>
          </a:xfrm>
          <a:prstGeom prst="rect">
            <a:avLst/>
          </a:prstGeom>
        </p:spPr>
      </p:pic>
      <p:pic>
        <p:nvPicPr>
          <p:cNvPr id="19" name="Picture 6" descr="英語でスポーツをなんて言う？定番スポーツからマイナースポーツまで紹介！ | 語学をもっと身近に「ECCフォリラン！」公式サイト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9" y="4833638"/>
            <a:ext cx="3287591" cy="19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ずぼん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1418550"/>
            <a:ext cx="609600" cy="60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8FCB3C-CD2B-46CF-9EF4-8960E7FC64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09" b="99522" l="9769" r="93316">
                        <a14:foregroundMark x1="17095" y1="15789" x2="10026" y2="59809"/>
                        <a14:foregroundMark x1="20951" y1="11244" x2="20566" y2="80383"/>
                        <a14:foregroundMark x1="37532" y1="13158" x2="34062" y2="61722"/>
                        <a14:foregroundMark x1="45630" y1="15550" x2="44987" y2="53110"/>
                        <a14:foregroundMark x1="62211" y1="18660" x2="61954" y2="42105"/>
                        <a14:foregroundMark x1="68380" y1="19139" x2="68766" y2="54306"/>
                        <a14:foregroundMark x1="57712" y1="19139" x2="54756" y2="63876"/>
                        <a14:foregroundMark x1="59254" y1="62919" x2="55784" y2="94976"/>
                        <a14:foregroundMark x1="69280" y1="55502" x2="65810" y2="99522"/>
                        <a14:foregroundMark x1="83419" y1="11483" x2="82134" y2="71053"/>
                        <a14:foregroundMark x1="92031" y1="21770" x2="92802" y2="65789"/>
                        <a14:foregroundMark x1="80977" y1="68900" x2="81620" y2="94019"/>
                        <a14:foregroundMark x1="94344" y1="66986" x2="93316" y2="87081"/>
                        <a14:foregroundMark x1="93316" y1="87081" x2="93316" y2="870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7" y="7763"/>
            <a:ext cx="3628077" cy="1949275"/>
          </a:xfrm>
          <a:prstGeom prst="rect">
            <a:avLst/>
          </a:prstGeom>
        </p:spPr>
      </p:pic>
      <p:pic>
        <p:nvPicPr>
          <p:cNvPr id="23" name="じゅうす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576" y="3941052"/>
            <a:ext cx="609600" cy="609600"/>
          </a:xfrm>
          <a:prstGeom prst="rect">
            <a:avLst/>
          </a:prstGeom>
        </p:spPr>
      </p:pic>
      <p:pic>
        <p:nvPicPr>
          <p:cNvPr id="24" name="Content Placeholder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0" y="2404582"/>
            <a:ext cx="3206701" cy="18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53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75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86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1" grpId="0"/>
      <p:bldP spid="12" grpId="0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HAMBURGER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/>
              <a:t>ＢＢＱ</a:t>
            </a:r>
            <a:r>
              <a:rPr lang="en-US" sz="4000" b="1" dirty="0"/>
              <a:t>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47166" y="2624502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バーベキュー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784056" y="116748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ハンバーグ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HOMESTAY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374497" y="4873763"/>
            <a:ext cx="7743280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ホームステイ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74833" y="2532145"/>
            <a:ext cx="4236098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ja-JP" altLang="en-US" sz="54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</a:t>
            </a:r>
            <a:r>
              <a:rPr lang="ja-JP" altLang="en-US" sz="36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ばーべきゅー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8574833" y="4883466"/>
            <a:ext cx="37882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</a:t>
            </a:r>
            <a:r>
              <a:rPr lang="ja-JP" altLang="en-US" sz="36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ほーむすてい</a:t>
            </a:r>
            <a:endParaRPr lang="en-US" sz="4800" dirty="0"/>
          </a:p>
        </p:txBody>
      </p:sp>
      <p:sp>
        <p:nvSpPr>
          <p:cNvPr id="18" name="Rectangle 17"/>
          <p:cNvSpPr/>
          <p:nvPr/>
        </p:nvSpPr>
        <p:spPr>
          <a:xfrm>
            <a:off x="8574832" y="204328"/>
            <a:ext cx="3853543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ja-JP" altLang="en-US" sz="54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</a:t>
            </a:r>
            <a:r>
              <a:rPr lang="ja-JP" altLang="en-US" sz="40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はんばーぐ</a:t>
            </a:r>
            <a:endParaRPr lang="en-US" sz="4000" dirty="0"/>
          </a:p>
        </p:txBody>
      </p:sp>
      <p:pic>
        <p:nvPicPr>
          <p:cNvPr id="19" name="ほーむすて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91396" y="6024429"/>
            <a:ext cx="609600" cy="609600"/>
          </a:xfrm>
          <a:prstGeom prst="rect">
            <a:avLst/>
          </a:prstGeom>
        </p:spPr>
      </p:pic>
      <p:pic>
        <p:nvPicPr>
          <p:cNvPr id="21" name="Picture 4" descr="ホームステイのイラスト（アジア） | かわいいフリー素材集 いらすと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0" y="4983687"/>
            <a:ext cx="2154588" cy="18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はんばーぐ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437" y="1427519"/>
            <a:ext cx="609600" cy="609600"/>
          </a:xfrm>
          <a:prstGeom prst="rect">
            <a:avLst/>
          </a:prstGeom>
        </p:spPr>
      </p:pic>
      <p:pic>
        <p:nvPicPr>
          <p:cNvPr id="23" name="Picture 4" descr="Hamburger png images | PNGWi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24" b="9875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81" y="446960"/>
            <a:ext cx="1840626" cy="145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ばーべきゅー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0437" y="3890797"/>
            <a:ext cx="609600" cy="609600"/>
          </a:xfrm>
          <a:prstGeom prst="rect">
            <a:avLst/>
          </a:prstGeom>
        </p:spPr>
      </p:pic>
      <p:pic>
        <p:nvPicPr>
          <p:cNvPr id="25" name="Picture 2" descr="バーベキューをする家族のイラスト | かわいいフリー素材集 いらすとや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5" y="2564881"/>
            <a:ext cx="2417730" cy="217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34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313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29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276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2" grpId="0"/>
      <p:bldP spid="14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SHOP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MÁY TÍNH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88379" y="2674478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パソコン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85476" y="176297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ショップ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THANG CUỐN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041861" y="4801019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エスカレーター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4833" y="230004"/>
            <a:ext cx="3689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｜しょっぷ</a:t>
            </a:r>
            <a:endParaRPr lang="en-US" sz="4800" dirty="0"/>
          </a:p>
        </p:txBody>
      </p:sp>
      <p:sp>
        <p:nvSpPr>
          <p:cNvPr id="14" name="Rectangle 13"/>
          <p:cNvSpPr/>
          <p:nvPr/>
        </p:nvSpPr>
        <p:spPr>
          <a:xfrm>
            <a:off x="8574833" y="2697953"/>
            <a:ext cx="41344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4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｜ぱそこん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8643344" y="5944508"/>
            <a:ext cx="41344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｜えすかれーた</a:t>
            </a:r>
            <a:endParaRPr lang="en-US" sz="4000" dirty="0"/>
          </a:p>
        </p:txBody>
      </p:sp>
      <p:pic>
        <p:nvPicPr>
          <p:cNvPr id="22" name="3750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06963" y="3828678"/>
            <a:ext cx="736826" cy="7368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33" y="2498196"/>
            <a:ext cx="2235835" cy="1929226"/>
          </a:xfrm>
          <a:prstGeom prst="rect">
            <a:avLst/>
          </a:prstGeom>
        </p:spPr>
      </p:pic>
      <p:pic>
        <p:nvPicPr>
          <p:cNvPr id="5122" name="Picture 2" descr="Market Store Icon, HD Png Download , Transparent Png Image - PNGite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94" b="100000" l="0" r="96512">
                        <a14:foregroundMark x1="72791" y1="28727" x2="4070" y2="31030"/>
                        <a14:foregroundMark x1="27907" y1="44000" x2="86279" y2="40606"/>
                        <a14:foregroundMark x1="80814" y1="25333" x2="25233" y2="31030"/>
                        <a14:foregroundMark x1="12791" y1="40606" x2="12791" y2="37212"/>
                        <a14:foregroundMark x1="14884" y1="17455" x2="14884" y2="17455"/>
                        <a14:foregroundMark x1="22442" y1="23152" x2="25233" y2="51879"/>
                        <a14:foregroundMark x1="20814" y1="40000" x2="20814" y2="37818"/>
                        <a14:foregroundMark x1="59767" y1="15758" x2="48372" y2="13576"/>
                        <a14:foregroundMark x1="78721" y1="22545" x2="84651" y2="36606"/>
                        <a14:foregroundMark x1="92209" y1="36606" x2="96512" y2="41212"/>
                        <a14:foregroundMark x1="90581" y1="55758" x2="94884" y2="55758"/>
                        <a14:foregroundMark x1="51163" y1="77818" x2="23605" y2="85697"/>
                        <a14:foregroundMark x1="57093" y1="60848" x2="51628" y2="29939"/>
                        <a14:foregroundMark x1="48372" y1="74424" x2="17558" y2="60364"/>
                        <a14:foregroundMark x1="11163" y1="55273" x2="14884" y2="81212"/>
                        <a14:foregroundMark x1="7907" y1="56970" x2="24651" y2="30424"/>
                        <a14:foregroundMark x1="45233" y1="13576" x2="61395" y2="11273"/>
                        <a14:foregroundMark x1="69535" y1="14667" x2="47907" y2="3394"/>
                        <a14:foregroundMark x1="66860" y1="20364" x2="35465" y2="18667"/>
                        <a14:foregroundMark x1="66279" y1="58061" x2="57674" y2="81697"/>
                        <a14:foregroundMark x1="54419" y1="67636" x2="54884" y2="54667"/>
                        <a14:foregroundMark x1="81395" y1="64242" x2="83023" y2="69939"/>
                        <a14:foregroundMark x1="85698" y1="76121" x2="86279" y2="74424"/>
                        <a14:foregroundMark x1="86279" y1="52485" x2="84070" y2="86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1" y="75552"/>
            <a:ext cx="1921978" cy="18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scalator Euclidean Stairs Elevator, escalator, infographic, electronics,  building png | PNGWi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8152" l="10000" r="90000">
                        <a14:backgroundMark x1="28370" y1="57826" x2="27283" y2="67717"/>
                        <a14:backgroundMark x1="33043" y1="43370" x2="32609" y2="45543"/>
                        <a14:backgroundMark x1="35543" y1="33804" x2="35543" y2="33804"/>
                        <a14:backgroundMark x1="66522" y1="37935" x2="78804" y2="78261"/>
                        <a14:backgroundMark x1="65978" y1="38478" x2="61630" y2="23370"/>
                        <a14:backgroundMark x1="39565" y1="18696" x2="34457" y2="37065"/>
                        <a14:backgroundMark x1="33696" y1="40543" x2="33696" y2="40543"/>
                        <a14:backgroundMark x1="34239" y1="40543" x2="34239" y2="39674"/>
                        <a14:backgroundMark x1="61739" y1="23913" x2="60326" y2="194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6" y="4693149"/>
            <a:ext cx="2159112" cy="215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えすかれーたー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1695" y="608554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3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3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1" grpId="0"/>
      <p:bldP spid="14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" y="2208308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4699839"/>
            <a:ext cx="857483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428" y="1218603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THANG MÁY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9428" y="3699691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VIỆC PART-TIME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29852" y="258805"/>
            <a:ext cx="3533996" cy="556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693179" y="2656728"/>
            <a:ext cx="609936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アルバイト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60978" y="193276"/>
            <a:ext cx="8585858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エレベーター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9428" y="5842668"/>
            <a:ext cx="4915948" cy="973123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A5002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QUẦY THÔNG TIN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01518" y="4772583"/>
            <a:ext cx="7404975" cy="840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solidFill>
                  <a:schemeClr val="tx1"/>
                </a:solidFill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インフォメーション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4833" y="312945"/>
            <a:ext cx="3748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｜えれべーたー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8574832" y="2716315"/>
            <a:ext cx="36171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4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｜</a:t>
            </a:r>
            <a:r>
              <a:rPr lang="ja-JP" altLang="en-US" sz="36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あるばいと</a:t>
            </a:r>
            <a:endParaRPr lang="en-US" sz="3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6" y="2231167"/>
            <a:ext cx="2103769" cy="1973336"/>
          </a:xfrm>
          <a:prstGeom prst="rect">
            <a:avLst/>
          </a:prstGeom>
        </p:spPr>
      </p:pic>
      <p:pic>
        <p:nvPicPr>
          <p:cNvPr id="19" name="あるばいと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70576" y="3962430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95" y="-171712"/>
            <a:ext cx="2398360" cy="2398360"/>
          </a:xfrm>
          <a:prstGeom prst="rect">
            <a:avLst/>
          </a:prstGeom>
        </p:spPr>
      </p:pic>
      <p:pic>
        <p:nvPicPr>
          <p:cNvPr id="22" name="3387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41241" y="1454317"/>
            <a:ext cx="609600" cy="609600"/>
          </a:xfrm>
          <a:prstGeom prst="rect">
            <a:avLst/>
          </a:prstGeom>
        </p:spPr>
      </p:pic>
      <p:pic>
        <p:nvPicPr>
          <p:cNvPr id="6146" name="Picture 2" descr="Information Counter | Happy Labs: Happy Mall Story Wiki | Fand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04" y="4791278"/>
            <a:ext cx="1895475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インフォメーション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31694" y="608554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6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3" grpId="0" animBg="1"/>
      <p:bldP spid="10" grpId="0" animBg="1"/>
      <p:bldP spid="15" grpId="0" animBg="1"/>
      <p:bldP spid="16" grpId="0" animBg="1"/>
      <p:bldP spid="20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16EBD7B-B095-4CFC-885E-11C5E7EF985D}"/>
              </a:ext>
            </a:extLst>
          </p:cNvPr>
          <p:cNvSpPr/>
          <p:nvPr/>
        </p:nvSpPr>
        <p:spPr>
          <a:xfrm>
            <a:off x="3718" y="394336"/>
            <a:ext cx="939086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</a:rPr>
              <a:t>na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519483-CC1A-42E8-A01F-2FFE8321B2DE}"/>
              </a:ext>
            </a:extLst>
          </p:cNvPr>
          <p:cNvSpPr/>
          <p:nvPr/>
        </p:nvSpPr>
        <p:spPr>
          <a:xfrm>
            <a:off x="14763" y="1741955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</a:rPr>
              <a:t>ni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76FDAE-23C5-424E-846A-F4D3266E6DCA}"/>
              </a:ext>
            </a:extLst>
          </p:cNvPr>
          <p:cNvSpPr/>
          <p:nvPr/>
        </p:nvSpPr>
        <p:spPr>
          <a:xfrm>
            <a:off x="3717" y="3152908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513A3-ED50-4C4F-AB44-AF9B59744F0C}"/>
              </a:ext>
            </a:extLst>
          </p:cNvPr>
          <p:cNvSpPr/>
          <p:nvPr/>
        </p:nvSpPr>
        <p:spPr>
          <a:xfrm>
            <a:off x="14763" y="4385586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74DEF-A6F9-48D9-B6F2-B85330CC9168}"/>
              </a:ext>
            </a:extLst>
          </p:cNvPr>
          <p:cNvSpPr/>
          <p:nvPr/>
        </p:nvSpPr>
        <p:spPr>
          <a:xfrm>
            <a:off x="3717" y="5508198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12" name="Picture 11" descr="A picture containing shoji&#10;&#10;Description automatically generated">
            <a:extLst>
              <a:ext uri="{FF2B5EF4-FFF2-40B4-BE49-F238E27FC236}">
                <a16:creationId xmlns:a16="http://schemas.microsoft.com/office/drawing/2014/main" id="{60BAE534-9B16-4E21-88B9-B5F676E57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6739" r="3270" b="10791"/>
          <a:stretch/>
        </p:blipFill>
        <p:spPr>
          <a:xfrm>
            <a:off x="875774" y="5329839"/>
            <a:ext cx="3160371" cy="1069975"/>
          </a:xfrm>
          <a:prstGeom prst="rect">
            <a:avLst/>
          </a:prstGeom>
        </p:spPr>
      </p:pic>
      <p:pic>
        <p:nvPicPr>
          <p:cNvPr id="14" name="Picture 13" descr="A picture containing text, shoji, antenna&#10;&#10;Description automatically generated">
            <a:extLst>
              <a:ext uri="{FF2B5EF4-FFF2-40B4-BE49-F238E27FC236}">
                <a16:creationId xmlns:a16="http://schemas.microsoft.com/office/drawing/2014/main" id="{B0D0E1B9-766C-47E6-AD75-26E95B82EE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t="7007" r="1380" b="6135"/>
          <a:stretch/>
        </p:blipFill>
        <p:spPr>
          <a:xfrm>
            <a:off x="875774" y="4113953"/>
            <a:ext cx="5092862" cy="1029347"/>
          </a:xfrm>
          <a:prstGeom prst="rect">
            <a:avLst/>
          </a:prstGeom>
        </p:spPr>
      </p:pic>
      <p:pic>
        <p:nvPicPr>
          <p:cNvPr id="20" name="Picture 19" descr="A picture containing shoji&#10;&#10;Description automatically generated">
            <a:extLst>
              <a:ext uri="{FF2B5EF4-FFF2-40B4-BE49-F238E27FC236}">
                <a16:creationId xmlns:a16="http://schemas.microsoft.com/office/drawing/2014/main" id="{358A1297-8BE7-4C6E-829C-B4F716D8E8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" t="6762" r="4447" b="4943"/>
          <a:stretch/>
        </p:blipFill>
        <p:spPr>
          <a:xfrm>
            <a:off x="905069" y="2827175"/>
            <a:ext cx="2817845" cy="951723"/>
          </a:xfrm>
          <a:prstGeom prst="rect">
            <a:avLst/>
          </a:prstGeom>
        </p:spPr>
      </p:pic>
      <p:pic>
        <p:nvPicPr>
          <p:cNvPr id="21" name="Picture 20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6CFF27-D4D6-4A35-820B-0F338A3949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" t="7546" r="1658" b="7458"/>
          <a:stretch/>
        </p:blipFill>
        <p:spPr>
          <a:xfrm>
            <a:off x="875775" y="1570265"/>
            <a:ext cx="3806952" cy="992047"/>
          </a:xfrm>
          <a:prstGeom prst="rect">
            <a:avLst/>
          </a:prstGeom>
        </p:spPr>
      </p:pic>
      <p:pic>
        <p:nvPicPr>
          <p:cNvPr id="22" name="Picture 21" descr="A picture containing text, shoji&#10;&#10;Description automatically generated">
            <a:extLst>
              <a:ext uri="{FF2B5EF4-FFF2-40B4-BE49-F238E27FC236}">
                <a16:creationId xmlns:a16="http://schemas.microsoft.com/office/drawing/2014/main" id="{C1EAA1CB-9A93-4C87-9DA4-1DE4541046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" r="6445" b="9635"/>
          <a:stretch/>
        </p:blipFill>
        <p:spPr>
          <a:xfrm>
            <a:off x="817843" y="134918"/>
            <a:ext cx="3631804" cy="9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6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6EBD7B-B095-4CFC-885E-11C5E7EF985D}"/>
              </a:ext>
            </a:extLst>
          </p:cNvPr>
          <p:cNvSpPr/>
          <p:nvPr/>
        </p:nvSpPr>
        <p:spPr>
          <a:xfrm>
            <a:off x="0" y="327409"/>
            <a:ext cx="939086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519483-CC1A-42E8-A01F-2FFE8321B2DE}"/>
              </a:ext>
            </a:extLst>
          </p:cNvPr>
          <p:cNvSpPr/>
          <p:nvPr/>
        </p:nvSpPr>
        <p:spPr>
          <a:xfrm>
            <a:off x="-1" y="1751948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76FDAE-23C5-424E-846A-F4D3266E6DCA}"/>
              </a:ext>
            </a:extLst>
          </p:cNvPr>
          <p:cNvSpPr/>
          <p:nvPr/>
        </p:nvSpPr>
        <p:spPr>
          <a:xfrm>
            <a:off x="0" y="3225433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1513A3-ED50-4C4F-AB44-AF9B59744F0C}"/>
              </a:ext>
            </a:extLst>
          </p:cNvPr>
          <p:cNvSpPr/>
          <p:nvPr/>
        </p:nvSpPr>
        <p:spPr>
          <a:xfrm>
            <a:off x="-2" y="4551009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74DEF-A6F9-48D9-B6F2-B85330CC9168}"/>
              </a:ext>
            </a:extLst>
          </p:cNvPr>
          <p:cNvSpPr/>
          <p:nvPr/>
        </p:nvSpPr>
        <p:spPr>
          <a:xfrm>
            <a:off x="11045" y="5907028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ho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41" y="0"/>
            <a:ext cx="3649429" cy="1259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48" y="1459407"/>
            <a:ext cx="3596506" cy="12081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48" y="2944923"/>
            <a:ext cx="2461424" cy="12827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547" y="4444345"/>
            <a:ext cx="2480177" cy="112687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503" y="5787853"/>
            <a:ext cx="4988443" cy="10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6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16EBD7B-B095-4CFC-885E-11C5E7EF985D}"/>
              </a:ext>
            </a:extLst>
          </p:cNvPr>
          <p:cNvSpPr/>
          <p:nvPr/>
        </p:nvSpPr>
        <p:spPr>
          <a:xfrm>
            <a:off x="0" y="327409"/>
            <a:ext cx="939086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19483-CC1A-42E8-A01F-2FFE8321B2DE}"/>
              </a:ext>
            </a:extLst>
          </p:cNvPr>
          <p:cNvSpPr/>
          <p:nvPr/>
        </p:nvSpPr>
        <p:spPr>
          <a:xfrm>
            <a:off x="-1" y="1751948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6FDAE-23C5-424E-846A-F4D3266E6DCA}"/>
              </a:ext>
            </a:extLst>
          </p:cNvPr>
          <p:cNvSpPr/>
          <p:nvPr/>
        </p:nvSpPr>
        <p:spPr>
          <a:xfrm>
            <a:off x="0" y="3225433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1513A3-ED50-4C4F-AB44-AF9B59744F0C}"/>
              </a:ext>
            </a:extLst>
          </p:cNvPr>
          <p:cNvSpPr/>
          <p:nvPr/>
        </p:nvSpPr>
        <p:spPr>
          <a:xfrm>
            <a:off x="-2" y="4551009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974DEF-A6F9-48D9-B6F2-B85330CC9168}"/>
              </a:ext>
            </a:extLst>
          </p:cNvPr>
          <p:cNvSpPr/>
          <p:nvPr/>
        </p:nvSpPr>
        <p:spPr>
          <a:xfrm>
            <a:off x="11045" y="5907028"/>
            <a:ext cx="928041" cy="594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mo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5" y="0"/>
            <a:ext cx="3696675" cy="12475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5" y="1451874"/>
            <a:ext cx="4964365" cy="11933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r="1103"/>
          <a:stretch/>
        </p:blipFill>
        <p:spPr>
          <a:xfrm>
            <a:off x="875325" y="2883373"/>
            <a:ext cx="3727848" cy="12776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5311" t="5821" r="3981" b="6176"/>
          <a:stretch/>
        </p:blipFill>
        <p:spPr>
          <a:xfrm>
            <a:off x="875326" y="4314378"/>
            <a:ext cx="3727848" cy="11293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4730" t="9357" r="2391" b="9139"/>
          <a:stretch/>
        </p:blipFill>
        <p:spPr>
          <a:xfrm>
            <a:off x="875325" y="5597083"/>
            <a:ext cx="4964365" cy="12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1163</Words>
  <Application>Microsoft Office PowerPoint</Application>
  <PresentationFormat>Widescreen</PresentationFormat>
  <Paragraphs>570</Paragraphs>
  <Slides>64</Slides>
  <Notes>1</Notes>
  <HiddenSlides>0</HiddenSlides>
  <MMClips>203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Kozuka Mincho Pr6N EL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 Inspiron</cp:lastModifiedBy>
  <cp:revision>184</cp:revision>
  <dcterms:created xsi:type="dcterms:W3CDTF">2022-09-28T13:11:47Z</dcterms:created>
  <dcterms:modified xsi:type="dcterms:W3CDTF">2022-10-08T03:49:47Z</dcterms:modified>
</cp:coreProperties>
</file>